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comments/modernComment_110_BE96835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1"/>
  </p:notesMasterIdLst>
  <p:sldIdLst>
    <p:sldId id="256" r:id="rId4"/>
    <p:sldId id="257" r:id="rId5"/>
    <p:sldId id="272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0969625" cy="6170613"/>
  <p:notesSz cx="6858000" cy="9144000"/>
  <p:custDataLst>
    <p:tags r:id="rId2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ACD76F-E500-3054-4812-B1729B746D26}" name="Sunil Sooraj (DC-AT/ESP1)" initials="SS" userId="S::sus3ul@bosch.com::a42dd69f-7715-4609-86b5-dda6f6af51d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0024"/>
    <a:srgbClr val="002B49"/>
    <a:srgbClr val="00C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>
        <p:scale>
          <a:sx n="100" d="100"/>
          <a:sy n="100" d="100"/>
        </p:scale>
        <p:origin x="57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Relationship Id="rId27" Type="http://schemas.microsoft.com/office/2018/10/relationships/authors" Target="authors.xml"/></Relationships>
</file>

<file path=ppt/comments/modernComment_110_BE9683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DF057F-5C55-4C60-AD5A-ED390318ACC9}" authorId="{B5ACD76F-E500-3054-4812-B1729B746D26}" created="2024-10-29T09:48:17.2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97535070" sldId="272"/>
      <ac:spMk id="5" creationId="{D75C0C9C-E67D-4EE8-3A6A-19C2339B0EB2}"/>
    </ac:deMkLst>
    <p188:txBody>
      <a:bodyPr/>
      <a:lstStyle/>
      <a:p>
        <a:r>
          <a:rPr lang="en-US"/>
          <a:t>Evaluation of Product information</a:t>
        </a:r>
      </a:p>
    </p188:txBody>
  </p188:cm>
  <p188:cm id="{633F7747-CDDE-4D45-8455-5C1F7CEC5C62}" authorId="{B5ACD76F-E500-3054-4812-B1729B746D26}" created="2024-10-29T09:48:59.8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97535070" sldId="272"/>
      <ac:spMk id="6" creationId="{578B4E63-9990-14F2-3084-DD89F8630CC3}"/>
    </ac:deMkLst>
    <p188:txBody>
      <a:bodyPr/>
      <a:lstStyle/>
      <a:p>
        <a:r>
          <a:rPr lang="en-US"/>
          <a:t>Planning of development, Specification of simulation components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29.10.2024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1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0000" y="1440000"/>
            <a:ext cx="10346100" cy="4021000"/>
          </a:xfrm>
          <a:ln w="0">
            <a:noFill/>
          </a:ln>
          <a:effectLst/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8600"/>
              </a:lnSpc>
              <a:spcBef>
                <a:spcPts val="0"/>
              </a:spcBef>
              <a:defRPr sz="8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sp>
        <p:nvSpPr>
          <p:cNvPr id="2" name="BackgroundPicture1">
            <a:extLst>
              <a:ext uri="{FF2B5EF4-FFF2-40B4-BE49-F238E27FC236}">
                <a16:creationId xmlns:a16="http://schemas.microsoft.com/office/drawing/2014/main" id="{4C67D05B-02EA-1693-2D4B-CA7DCC429FBA}"/>
              </a:ext>
            </a:extLst>
          </p:cNvPr>
          <p:cNvSpPr/>
          <p:nvPr userDrawn="1"/>
        </p:nvSpPr>
        <p:spPr>
          <a:xfrm>
            <a:off x="0" y="0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BackgroundPicture2">
            <a:extLst>
              <a:ext uri="{FF2B5EF4-FFF2-40B4-BE49-F238E27FC236}">
                <a16:creationId xmlns:a16="http://schemas.microsoft.com/office/drawing/2014/main" id="{984B3BDF-3DD4-0AD5-2FB3-85808C585D9C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4CC023B5-22C1-14E9-33D3-94BB9F111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C06A1-B4B3-3ED8-6674-D4EC3FE9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2300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8" orient="horz" pos="905" userDrawn="1">
          <p15:clr>
            <a:srgbClr val="FBAE40"/>
          </p15:clr>
        </p15:guide>
        <p15:guide id="23" orient="horz" pos="3440" userDrawn="1">
          <p15:clr>
            <a:srgbClr val="FBAE40"/>
          </p15:clr>
        </p15:guide>
        <p15:guide id="24" pos="224" userDrawn="1">
          <p15:clr>
            <a:srgbClr val="FBAE40"/>
          </p15:clr>
        </p15:guide>
        <p15:guide id="25" pos="67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284D3B4C-9D1A-C467-D10D-AB5759B15402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7FD3E56-5E06-6DD1-4756-46DE63EF80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EB6F6A5-A529-92B9-55FE-058CB9D1E9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310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4763" userDrawn="1">
          <p15:clr>
            <a:srgbClr val="FBAE40"/>
          </p15:clr>
        </p15:guide>
        <p15:guide id="7" pos="6734" userDrawn="1">
          <p15:clr>
            <a:srgbClr val="FBAE40"/>
          </p15:clr>
        </p15:guide>
        <p15:guide id="8" pos="2463" userDrawn="1">
          <p15:clr>
            <a:srgbClr val="FBAE40"/>
          </p15:clr>
        </p15:guide>
        <p15:guide id="9" pos="4434" userDrawn="1">
          <p15:clr>
            <a:srgbClr val="FBAE40"/>
          </p15:clr>
        </p15:guide>
        <p15:guide id="12" orient="horz" pos="163" userDrawn="1">
          <p15:clr>
            <a:srgbClr val="FBAE40"/>
          </p15:clr>
        </p15:guide>
        <p15:guide id="13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6" orient="horz" pos="3441" userDrawn="1">
          <p15:clr>
            <a:srgbClr val="FBAE40"/>
          </p15:clr>
        </p15:guide>
        <p15:guide id="17" orient="horz" pos="8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4763" userDrawn="1">
          <p15:clr>
            <a:srgbClr val="FBAE40"/>
          </p15:clr>
        </p15:guide>
        <p15:guide id="7" pos="6734" userDrawn="1">
          <p15:clr>
            <a:srgbClr val="FBAE40"/>
          </p15:clr>
        </p15:guide>
        <p15:guide id="8" pos="2463" userDrawn="1">
          <p15:clr>
            <a:srgbClr val="FBAE40"/>
          </p15:clr>
        </p15:guide>
        <p15:guide id="9" pos="4434" userDrawn="1">
          <p15:clr>
            <a:srgbClr val="FBAE40"/>
          </p15:clr>
        </p15:guide>
        <p15:guide id="12" orient="horz" pos="163" userDrawn="1">
          <p15:clr>
            <a:srgbClr val="FBAE40"/>
          </p15:clr>
        </p15:guide>
        <p15:guide id="13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6" orient="horz" pos="3441" userDrawn="1">
          <p15:clr>
            <a:srgbClr val="FBAE40"/>
          </p15:clr>
        </p15:guide>
        <p15:guide id="17" orient="horz" pos="81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Only title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Picture2">
            <a:extLst>
              <a:ext uri="{FF2B5EF4-FFF2-40B4-BE49-F238E27FC236}">
                <a16:creationId xmlns:a16="http://schemas.microsoft.com/office/drawing/2014/main" id="{A3B84066-6035-D150-79DB-E6F73AC521F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8D3D88F3-124D-A588-B32B-5F582719A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5" name="Footer">
            <a:extLst>
              <a:ext uri="{FF2B5EF4-FFF2-40B4-BE49-F238E27FC236}">
                <a16:creationId xmlns:a16="http://schemas.microsoft.com/office/drawing/2014/main" id="{BD91427E-BF6D-0732-4C28-E8C9868C5F89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/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9" name="slide_title">
            <a:extLst>
              <a:ext uri="{FF2B5EF4-FFF2-40B4-BE49-F238E27FC236}">
                <a16:creationId xmlns:a16="http://schemas.microsoft.com/office/drawing/2014/main" id="{CE9D89DE-4B7A-4152-8E47-903CAF20AB0B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380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3440" userDrawn="1">
          <p15:clr>
            <a:srgbClr val="FBAE40"/>
          </p15:clr>
        </p15:guide>
        <p15:guide id="17" orient="horz" pos="81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/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9" name="slide_title">
            <a:extLst>
              <a:ext uri="{FF2B5EF4-FFF2-40B4-BE49-F238E27FC236}">
                <a16:creationId xmlns:a16="http://schemas.microsoft.com/office/drawing/2014/main" id="{CE9D89DE-4B7A-4152-8E47-903CAF20AB0B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3440" userDrawn="1">
          <p15:clr>
            <a:srgbClr val="FBAE40"/>
          </p15:clr>
        </p15:guide>
        <p15:guide id="17" orient="horz" pos="81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3B05D91A-C1FF-A6F6-AAA3-00AF31E1E89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037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nverted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0B4C65B-5C1D-97B1-3581-7174A46E4AC6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79326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30F02C8-06A0-3C62-8810-6966389142AC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53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dark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BA72D09-8BBC-E855-D374-A752108073D0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</p:spTree>
    <p:extLst>
      <p:ext uri="{BB962C8B-B14F-4D97-AF65-F5344CB8AC3E}">
        <p14:creationId xmlns:p14="http://schemas.microsoft.com/office/powerpoint/2010/main" val="3812635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1D8A0BF-E7D8-435F-B9C3-A76C4BF3DA1B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BackgroundPicture1">
            <a:extLst>
              <a:ext uri="{FF2B5EF4-FFF2-40B4-BE49-F238E27FC236}">
                <a16:creationId xmlns:a16="http://schemas.microsoft.com/office/drawing/2014/main" id="{BB2FA1A4-34FB-D2E1-6F36-8B92F5F6D096}"/>
              </a:ext>
            </a:extLst>
          </p:cNvPr>
          <p:cNvSpPr/>
          <p:nvPr userDrawn="1"/>
        </p:nvSpPr>
        <p:spPr>
          <a:xfrm>
            <a:off x="0" y="0"/>
            <a:ext cx="3592801" cy="2844001"/>
          </a:xfrm>
          <a:custGeom>
            <a:avLst/>
            <a:gdLst/>
            <a:ahLst/>
            <a:cxnLst/>
            <a:rect l="0" t="0" r="0" b="0"/>
            <a:pathLst>
              <a:path w="3592801" h="2844001">
                <a:moveTo>
                  <a:pt x="0" y="0"/>
                </a:moveTo>
                <a:lnTo>
                  <a:pt x="0" y="558000"/>
                </a:lnTo>
                <a:lnTo>
                  <a:pt x="3474000" y="378000"/>
                </a:lnTo>
                <a:lnTo>
                  <a:pt x="3592800" y="2656800"/>
                </a:lnTo>
                <a:lnTo>
                  <a:pt x="0" y="2844000"/>
                </a:lnTo>
                <a:lnTo>
                  <a:pt x="0" y="55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Chapter_titleonly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15002" y="979879"/>
            <a:ext cx="6712689" cy="4245265"/>
          </a:xfrm>
          <a:ln w="0">
            <a:noFill/>
          </a:ln>
          <a:effectLst/>
        </p:spPr>
        <p:txBody>
          <a:bodyPr lIns="0" tIns="0" rIns="0" bIns="0" anchor="t" anchorCtr="0"/>
          <a:lstStyle>
            <a:lvl1pPr algn="l">
              <a:lnSpc>
                <a:spcPts val="4400"/>
              </a:lnSpc>
              <a:defRPr sz="4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Kapitel­überschrift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B61E12-9C07-4A09-BA5B-31ED760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5D5699-EBBF-348D-43D5-F0A7964625AF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266400" y="910800"/>
            <a:ext cx="2916000" cy="1310400"/>
          </a:xfrm>
        </p:spPr>
        <p:txBody>
          <a:bodyPr/>
          <a:lstStyle>
            <a:lvl1pPr marL="0" indent="0" algn="ctr">
              <a:lnSpc>
                <a:spcPct val="89000"/>
              </a:lnSpc>
              <a:spcBef>
                <a:spcPts val="0"/>
              </a:spcBef>
              <a:buFontTx/>
              <a:buNone/>
              <a:defRPr sz="12000">
                <a:solidFill>
                  <a:schemeClr val="bg1"/>
                </a:solidFill>
                <a:latin typeface="+mj-lt"/>
              </a:defRPr>
            </a:lvl1pPr>
            <a:lvl2pPr marL="233983" indent="0">
              <a:buFontTx/>
              <a:buNone/>
              <a:defRPr>
                <a:solidFill>
                  <a:schemeClr val="bg1"/>
                </a:solidFill>
              </a:defRPr>
            </a:lvl2pPr>
            <a:lvl3pPr marL="525561" indent="0">
              <a:buFontTx/>
              <a:buNone/>
              <a:defRPr>
                <a:solidFill>
                  <a:schemeClr val="bg1"/>
                </a:solidFill>
              </a:defRPr>
            </a:lvl3pPr>
            <a:lvl4pPr marL="748745" indent="0">
              <a:buFontTx/>
              <a:buNone/>
              <a:defRPr>
                <a:solidFill>
                  <a:schemeClr val="bg1"/>
                </a:solidFill>
              </a:defRPr>
            </a:lvl4pPr>
            <a:lvl5pPr marL="74874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8" userDrawn="1">
          <p15:clr>
            <a:srgbClr val="FBAE40"/>
          </p15:clr>
        </p15:guide>
        <p15:guide id="1" pos="6761" userDrawn="1">
          <p15:clr>
            <a:srgbClr val="FBAE40"/>
          </p15:clr>
        </p15:guide>
        <p15:guide id="10" orient="horz" pos="631" userDrawn="1">
          <p15:clr>
            <a:srgbClr val="FBAE40"/>
          </p15:clr>
        </p15:guide>
        <p15:guide id="11" orient="horz" pos="3441" userDrawn="1">
          <p15:clr>
            <a:srgbClr val="FBAE40"/>
          </p15:clr>
        </p15:guide>
        <p15:guide id="12" pos="252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2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6F21F40C-BA51-788F-EAA1-C877C872B50A}"/>
              </a:ext>
            </a:extLst>
          </p:cNvPr>
          <p:cNvSpPr/>
          <p:nvPr userDrawn="1"/>
        </p:nvSpPr>
        <p:spPr>
          <a:xfrm>
            <a:off x="1" y="349201"/>
            <a:ext cx="10969625" cy="5482801"/>
          </a:xfrm>
          <a:custGeom>
            <a:avLst/>
            <a:gdLst>
              <a:gd name="connsiteX0" fmla="*/ 10969625 w 10969625"/>
              <a:gd name="connsiteY0" fmla="*/ 0 h 5482801"/>
              <a:gd name="connsiteX1" fmla="*/ 10969625 w 10969625"/>
              <a:gd name="connsiteY1" fmla="*/ 4903413 h 5482801"/>
              <a:gd name="connsiteX2" fmla="*/ 1 w 10969625"/>
              <a:gd name="connsiteY2" fmla="*/ 5472213 h 5482801"/>
              <a:gd name="connsiteX3" fmla="*/ 1 w 10969625"/>
              <a:gd name="connsiteY3" fmla="*/ 5482801 h 5482801"/>
              <a:gd name="connsiteX4" fmla="*/ 0 w 10969625"/>
              <a:gd name="connsiteY4" fmla="*/ 5482801 h 5482801"/>
              <a:gd name="connsiteX5" fmla="*/ 0 w 10969625"/>
              <a:gd name="connsiteY5" fmla="*/ 568800 h 548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482801">
                <a:moveTo>
                  <a:pt x="10969625" y="0"/>
                </a:moveTo>
                <a:lnTo>
                  <a:pt x="10969625" y="4903413"/>
                </a:lnTo>
                <a:lnTo>
                  <a:pt x="1" y="5472213"/>
                </a:lnTo>
                <a:lnTo>
                  <a:pt x="1" y="5482801"/>
                </a:lnTo>
                <a:lnTo>
                  <a:pt x="0" y="5482801"/>
                </a:lnTo>
                <a:lnTo>
                  <a:pt x="0" y="56880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0000" y="1440000"/>
            <a:ext cx="10346100" cy="4021000"/>
          </a:xfrm>
          <a:ln w="0">
            <a:noFill/>
          </a:ln>
          <a:effectLst/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8600"/>
              </a:lnSpc>
              <a:spcBef>
                <a:spcPts val="0"/>
              </a:spcBef>
              <a:defRPr sz="8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36E187B1-0E63-E4C5-B68A-E4C50B0C8E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AD324-3F15-1D01-F90C-2B6497AD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8" orient="horz" pos="905" userDrawn="1">
          <p15:clr>
            <a:srgbClr val="FBAE40"/>
          </p15:clr>
        </p15:guide>
        <p15:guide id="23" orient="horz" pos="3440" userDrawn="1">
          <p15:clr>
            <a:srgbClr val="FBAE40"/>
          </p15:clr>
        </p15:guide>
        <p15:guide id="24" pos="224" userDrawn="1">
          <p15:clr>
            <a:srgbClr val="FBAE40"/>
          </p15:clr>
        </p15:guide>
        <p15:guide id="25" pos="67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tem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9255C0C-3CE5-3402-E5ED-C9340115F932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" y="504000"/>
            <a:ext cx="10452100" cy="4692102"/>
          </a:xfrm>
        </p:spPr>
        <p:txBody>
          <a:bodyPr anchor="ctr" anchorCtr="0"/>
          <a:lstStyle>
            <a:lvl1pPr>
              <a:lnSpc>
                <a:spcPct val="90000"/>
              </a:lnSpc>
              <a:defRPr sz="6000" i="0"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Fazit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4" userDrawn="1">
          <p15:clr>
            <a:srgbClr val="FBAE40"/>
          </p15:clr>
        </p15:guide>
        <p15:guide id="10" orient="horz" pos="315" userDrawn="1">
          <p15:clr>
            <a:srgbClr val="FBAE40"/>
          </p15:clr>
        </p15:guide>
        <p15:guide id="11" orient="horz" pos="327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 inverted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D5DC8FD-DD8D-4735-695B-A649A05C3DAC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56331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816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C85B92C-CEA1-B1A6-4D15-68BA84C81FDE}"/>
              </a:ext>
            </a:extLst>
          </p:cNvPr>
          <p:cNvSpPr/>
          <p:nvPr userDrawn="1"/>
        </p:nvSpPr>
        <p:spPr>
          <a:xfrm>
            <a:off x="1" y="1"/>
            <a:ext cx="10969625" cy="5821412"/>
          </a:xfrm>
          <a:custGeom>
            <a:avLst/>
            <a:gdLst>
              <a:gd name="connsiteX0" fmla="*/ 0 w 10969625"/>
              <a:gd name="connsiteY0" fmla="*/ 0 h 5821412"/>
              <a:gd name="connsiteX1" fmla="*/ 10969625 w 10969625"/>
              <a:gd name="connsiteY1" fmla="*/ 0 h 5821412"/>
              <a:gd name="connsiteX2" fmla="*/ 10969625 w 10969625"/>
              <a:gd name="connsiteY2" fmla="*/ 5252612 h 5821412"/>
              <a:gd name="connsiteX3" fmla="*/ 0 w 10969625"/>
              <a:gd name="connsiteY3" fmla="*/ 5821412 h 582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9625" h="5821412">
                <a:moveTo>
                  <a:pt x="0" y="0"/>
                </a:moveTo>
                <a:lnTo>
                  <a:pt x="10969625" y="0"/>
                </a:lnTo>
                <a:lnTo>
                  <a:pt x="10969625" y="5252612"/>
                </a:lnTo>
                <a:lnTo>
                  <a:pt x="0" y="5821412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EE3D-5B1A-EE02-BCE2-D4A0FE325CB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5683308" y="1371600"/>
            <a:ext cx="5018314" cy="40872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solidFill>
                  <a:schemeClr val="bg1"/>
                </a:solidFill>
                <a:latin typeface="+mj-lt"/>
              </a:defRPr>
            </a:lvl2pPr>
            <a:lvl3pPr>
              <a:defRPr sz="2400" b="1">
                <a:solidFill>
                  <a:schemeClr val="bg1"/>
                </a:solidFill>
                <a:latin typeface="+mj-lt"/>
              </a:defRPr>
            </a:lvl3pPr>
            <a:lvl4pPr>
              <a:defRPr sz="2400" b="1">
                <a:solidFill>
                  <a:schemeClr val="bg1"/>
                </a:solidFill>
                <a:latin typeface="+mj-lt"/>
              </a:defRPr>
            </a:lvl4pPr>
            <a:lvl5pPr>
              <a:defRPr sz="24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1315564-2908-E39A-1AE8-D9CEE3539F37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1" y="1"/>
            <a:ext cx="5486400" cy="5821413"/>
          </a:xfrm>
          <a:custGeom>
            <a:avLst/>
            <a:gdLst>
              <a:gd name="connsiteX0" fmla="*/ 0 w 5486400"/>
              <a:gd name="connsiteY0" fmla="*/ 0 h 5821413"/>
              <a:gd name="connsiteX1" fmla="*/ 5486400 w 5486400"/>
              <a:gd name="connsiteY1" fmla="*/ 0 h 5821413"/>
              <a:gd name="connsiteX2" fmla="*/ 5486400 w 5486400"/>
              <a:gd name="connsiteY2" fmla="*/ 5536931 h 5821413"/>
              <a:gd name="connsiteX3" fmla="*/ 0 w 5486400"/>
              <a:gd name="connsiteY3" fmla="*/ 5821413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5821413">
                <a:moveTo>
                  <a:pt x="0" y="0"/>
                </a:moveTo>
                <a:lnTo>
                  <a:pt x="5486400" y="0"/>
                </a:lnTo>
                <a:lnTo>
                  <a:pt x="5486400" y="5536931"/>
                </a:lnTo>
                <a:lnTo>
                  <a:pt x="0" y="5821413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0EE55D-35FD-EB98-A902-8C0417DB53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9999" y="259200"/>
            <a:ext cx="6026101" cy="914400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30400" tIns="169200" rIns="230400" bIns="50400" anchor="t" anchorCtr="0">
            <a:noAutofit/>
          </a:bodyPr>
          <a:lstStyle>
            <a:lvl1pPr algn="l">
              <a:lnSpc>
                <a:spcPts val="5400"/>
              </a:lnSpc>
              <a:defRPr sz="5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9766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5" userDrawn="1">
          <p15:clr>
            <a:srgbClr val="FBAE40"/>
          </p15:clr>
        </p15:guide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9F4F8A00-0989-FEAD-D127-59325AD2611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9C23F0C-EB63-1D22-28D2-C6B83FB9B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A06149E1-C7E9-E474-E1DD-47C75CD7DB7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1336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3496" userDrawn="1">
          <p15:clr>
            <a:srgbClr val="FBAE40"/>
          </p15:clr>
        </p15:guide>
        <p15:guide id="7" pos="5080" userDrawn="1">
          <p15:clr>
            <a:srgbClr val="FBAE40"/>
          </p15:clr>
        </p15:guide>
        <p15:guide id="8" pos="1829" userDrawn="1">
          <p15:clr>
            <a:srgbClr val="FBAE40"/>
          </p15:clr>
        </p15:guide>
        <p15:guide id="9" pos="3414" userDrawn="1">
          <p15:clr>
            <a:srgbClr val="FBAE40"/>
          </p15:clr>
        </p15:guide>
        <p15:guide id="10" pos="5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163" userDrawn="1">
          <p15:clr>
            <a:srgbClr val="FBAE40"/>
          </p15:clr>
        </p15:guide>
        <p15:guide id="15" orient="horz" pos="651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light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3496" userDrawn="1">
          <p15:clr>
            <a:srgbClr val="FBAE40"/>
          </p15:clr>
        </p15:guide>
        <p15:guide id="7" pos="5080" userDrawn="1">
          <p15:clr>
            <a:srgbClr val="FBAE40"/>
          </p15:clr>
        </p15:guide>
        <p15:guide id="8" pos="1829" userDrawn="1">
          <p15:clr>
            <a:srgbClr val="FBAE40"/>
          </p15:clr>
        </p15:guide>
        <p15:guide id="9" pos="3414" userDrawn="1">
          <p15:clr>
            <a:srgbClr val="FBAE40"/>
          </p15:clr>
        </p15:guide>
        <p15:guide id="10" pos="5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163" userDrawn="1">
          <p15:clr>
            <a:srgbClr val="FBAE40"/>
          </p15:clr>
        </p15:guide>
        <p15:guide id="15" orient="horz" pos="653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359291F1-565C-F218-4CE2-BD3E99D3A80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F473A07-BA6A-88A5-8BE3-01DDC66EF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EF6C1B0E-9C94-35D8-89B6-B28F9E8E27D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284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5" orient="horz" pos="816" userDrawn="1">
          <p15:clr>
            <a:srgbClr val="FBAE40"/>
          </p15:clr>
        </p15:guide>
        <p15:guide id="16" orient="horz" pos="2088" userDrawn="1">
          <p15:clr>
            <a:srgbClr val="FBAE40"/>
          </p15:clr>
        </p15:guide>
        <p15:guide id="18" orient="horz" pos="2169" userDrawn="1">
          <p15:clr>
            <a:srgbClr val="FBAE40"/>
          </p15:clr>
        </p15:guide>
        <p15:guide id="19" orient="horz" pos="344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5" orient="horz" pos="810" userDrawn="1">
          <p15:clr>
            <a:srgbClr val="FBAE40"/>
          </p15:clr>
        </p15:guide>
        <p15:guide id="16" orient="horz" pos="2088" userDrawn="1">
          <p15:clr>
            <a:srgbClr val="FBAE40"/>
          </p15:clr>
        </p15:guide>
        <p15:guide id="18" orient="horz" pos="2169" userDrawn="1">
          <p15:clr>
            <a:srgbClr val="FBAE40"/>
          </p15:clr>
        </p15:guide>
        <p15:guide id="19" orient="horz" pos="344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7F4591-4F3A-F059-FE88-E0C99517F05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AB3D9825-4CC4-DB18-4D42-83E09589E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36A6E8AA-C9D7-15B3-F28F-8101AC9B090D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5564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36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2463" userDrawn="1">
          <p15:clr>
            <a:srgbClr val="FBAE40"/>
          </p15:clr>
        </p15:guide>
        <p15:guide id="7" pos="4434" userDrawn="1">
          <p15:clr>
            <a:srgbClr val="FBAE40"/>
          </p15:clr>
        </p15:guide>
        <p15:guide id="8" pos="4763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2087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  <p15:guide id="19" orient="horz" pos="2088" userDrawn="1">
          <p15:clr>
            <a:srgbClr val="FBAE40"/>
          </p15:clr>
        </p15:guide>
        <p15:guide id="20" orient="horz" pos="2169" userDrawn="1">
          <p15:clr>
            <a:srgbClr val="FBAE40"/>
          </p15:clr>
        </p15:guide>
        <p15:guide id="21" orient="horz" pos="3441" userDrawn="1">
          <p15:clr>
            <a:srgbClr val="FBAE40"/>
          </p15:clr>
        </p15:guide>
        <p15:guide id="27" orient="horz" pos="65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36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2463" userDrawn="1">
          <p15:clr>
            <a:srgbClr val="FBAE40"/>
          </p15:clr>
        </p15:guide>
        <p15:guide id="7" pos="4434" userDrawn="1">
          <p15:clr>
            <a:srgbClr val="FBAE40"/>
          </p15:clr>
        </p15:guide>
        <p15:guide id="8" pos="4763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2087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  <p15:guide id="19" orient="horz" pos="2088" userDrawn="1">
          <p15:clr>
            <a:srgbClr val="FBAE40"/>
          </p15:clr>
        </p15:guide>
        <p15:guide id="20" orient="horz" pos="2169" userDrawn="1">
          <p15:clr>
            <a:srgbClr val="FBAE40"/>
          </p15:clr>
        </p15:guide>
        <p15:guide id="21" orient="horz" pos="3441" userDrawn="1">
          <p15:clr>
            <a:srgbClr val="FBAE40"/>
          </p15:clr>
        </p15:guide>
        <p15:guide id="27" orient="horz" pos="65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65CB7899-BD7D-F20D-A74C-931A3B68CABA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3EC7E27-8B63-8F3F-5011-7C4E91B99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7CC9E950-335A-16D5-8726-BCB98FCB8AE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418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 userDrawn="1">
          <p15:clr>
            <a:srgbClr val="FBAE40"/>
          </p15:clr>
        </p15:guide>
        <p15:guide id="1" pos="6744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1829" userDrawn="1">
          <p15:clr>
            <a:srgbClr val="FBAE40"/>
          </p15:clr>
        </p15:guide>
        <p15:guide id="7" pos="3414" userDrawn="1">
          <p15:clr>
            <a:srgbClr val="FBAE40"/>
          </p15:clr>
        </p15:guide>
        <p15:guide id="8" pos="5162" userDrawn="1">
          <p15:clr>
            <a:srgbClr val="FBAE40"/>
          </p15:clr>
        </p15:guide>
        <p15:guide id="10" orient="horz" pos="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3" userDrawn="1">
          <p15:clr>
            <a:srgbClr val="FBAE40"/>
          </p15:clr>
        </p15:guide>
        <p15:guide id="16" pos="3496" userDrawn="1">
          <p15:clr>
            <a:srgbClr val="FBAE40"/>
          </p15:clr>
        </p15:guide>
        <p15:guide id="17" pos="5080" userDrawn="1">
          <p15:clr>
            <a:srgbClr val="FBAE40"/>
          </p15:clr>
        </p15:guide>
        <p15:guide id="24" orient="horz" pos="2169" userDrawn="1">
          <p15:clr>
            <a:srgbClr val="FBAE40"/>
          </p15:clr>
        </p15:guide>
        <p15:guide id="25" orient="horz" pos="3441" userDrawn="1">
          <p15:clr>
            <a:srgbClr val="FBAE40"/>
          </p15:clr>
        </p15:guide>
        <p15:guide id="31" orient="horz" pos="652" userDrawn="1">
          <p15:clr>
            <a:srgbClr val="FBAE40"/>
          </p15:clr>
        </p15:guide>
        <p15:guide id="32" orient="horz" pos="20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8040321-5159-B1E3-A5D4-F3AB20888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07D8637-53DC-E110-5837-5249EC2B8527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-1" y="349201"/>
            <a:ext cx="10969626" cy="5821413"/>
          </a:xfrm>
          <a:custGeom>
            <a:avLst/>
            <a:gdLst>
              <a:gd name="connsiteX0" fmla="*/ 1 w 10969626"/>
              <a:gd name="connsiteY0" fmla="*/ 5821200 h 5821413"/>
              <a:gd name="connsiteX1" fmla="*/ 2 w 10969626"/>
              <a:gd name="connsiteY1" fmla="*/ 5821200 h 5821413"/>
              <a:gd name="connsiteX2" fmla="*/ 2 w 10969626"/>
              <a:gd name="connsiteY2" fmla="*/ 5821412 h 5821413"/>
              <a:gd name="connsiteX3" fmla="*/ 10969626 w 10969626"/>
              <a:gd name="connsiteY3" fmla="*/ 5821412 h 5821413"/>
              <a:gd name="connsiteX4" fmla="*/ 10969626 w 10969626"/>
              <a:gd name="connsiteY4" fmla="*/ 5821413 h 5821413"/>
              <a:gd name="connsiteX5" fmla="*/ 1 w 10969626"/>
              <a:gd name="connsiteY5" fmla="*/ 5821413 h 5821413"/>
              <a:gd name="connsiteX6" fmla="*/ 10969625 w 10969626"/>
              <a:gd name="connsiteY6" fmla="*/ 0 h 5821413"/>
              <a:gd name="connsiteX7" fmla="*/ 10969625 w 10969626"/>
              <a:gd name="connsiteY7" fmla="*/ 4903412 h 5821413"/>
              <a:gd name="connsiteX8" fmla="*/ 2 w 10969626"/>
              <a:gd name="connsiteY8" fmla="*/ 5472212 h 5821413"/>
              <a:gd name="connsiteX9" fmla="*/ 2 w 10969626"/>
              <a:gd name="connsiteY9" fmla="*/ 5472213 h 5821413"/>
              <a:gd name="connsiteX10" fmla="*/ 1 w 10969626"/>
              <a:gd name="connsiteY10" fmla="*/ 5472213 h 5821413"/>
              <a:gd name="connsiteX11" fmla="*/ 1 w 10969626"/>
              <a:gd name="connsiteY11" fmla="*/ 5821200 h 5821413"/>
              <a:gd name="connsiteX12" fmla="*/ 0 w 10969626"/>
              <a:gd name="connsiteY12" fmla="*/ 5821200 h 5821413"/>
              <a:gd name="connsiteX13" fmla="*/ 0 w 10969626"/>
              <a:gd name="connsiteY13" fmla="*/ 568800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69626" h="5821413">
                <a:moveTo>
                  <a:pt x="1" y="5821200"/>
                </a:moveTo>
                <a:lnTo>
                  <a:pt x="2" y="5821200"/>
                </a:lnTo>
                <a:lnTo>
                  <a:pt x="2" y="5821412"/>
                </a:lnTo>
                <a:lnTo>
                  <a:pt x="10969626" y="5821412"/>
                </a:lnTo>
                <a:lnTo>
                  <a:pt x="10969626" y="5821413"/>
                </a:lnTo>
                <a:lnTo>
                  <a:pt x="1" y="5821413"/>
                </a:lnTo>
                <a:close/>
                <a:moveTo>
                  <a:pt x="10969625" y="0"/>
                </a:moveTo>
                <a:lnTo>
                  <a:pt x="10969625" y="4903412"/>
                </a:lnTo>
                <a:lnTo>
                  <a:pt x="2" y="5472212"/>
                </a:lnTo>
                <a:lnTo>
                  <a:pt x="2" y="5472213"/>
                </a:lnTo>
                <a:lnTo>
                  <a:pt x="1" y="5472213"/>
                </a:lnTo>
                <a:lnTo>
                  <a:pt x="1" y="5821200"/>
                </a:lnTo>
                <a:lnTo>
                  <a:pt x="0" y="5821200"/>
                </a:lnTo>
                <a:lnTo>
                  <a:pt x="0" y="5688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43656"/>
            <a:ext cx="5159767" cy="1093374"/>
          </a:xfrm>
          <a:solidFill>
            <a:schemeClr val="accent2"/>
          </a:solidFill>
        </p:spPr>
        <p:txBody>
          <a:bodyPr wrap="none" lIns="273600" tIns="208800" rIns="273600" bIns="61200">
            <a:spAutoFit/>
          </a:bodyPr>
          <a:lstStyle>
            <a:lvl1pPr marL="0" indent="0" algn="l">
              <a:lnSpc>
                <a:spcPts val="64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90800" y="259199"/>
            <a:ext cx="8103650" cy="1093374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73600" tIns="208800" rIns="273600" bIns="61200" anchor="t" anchorCtr="0">
            <a:spAutoFit/>
          </a:bodyPr>
          <a:lstStyle>
            <a:lvl1pPr algn="l">
              <a:lnSpc>
                <a:spcPts val="6400"/>
              </a:lnSpc>
              <a:defRPr sz="6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47D35-1E20-C15C-5C39-3A0C457D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 userDrawn="1">
          <p15:clr>
            <a:srgbClr val="FBAE40"/>
          </p15:clr>
        </p15:guide>
        <p15:guide id="15" pos="6744" userDrawn="1">
          <p15:clr>
            <a:srgbClr val="FBAE40"/>
          </p15:clr>
        </p15:guide>
        <p15:guide id="18" orient="horz" pos="3436" userDrawn="1">
          <p15:clr>
            <a:srgbClr val="FBAE40"/>
          </p15:clr>
        </p15:guide>
        <p15:guide id="23" orient="horz" pos="854" userDrawn="1">
          <p15:clr>
            <a:srgbClr val="FBAE40"/>
          </p15:clr>
        </p15:guide>
        <p15:guide id="24" orient="horz" pos="1599" userDrawn="1">
          <p15:clr>
            <a:srgbClr val="FBAE40"/>
          </p15:clr>
        </p15:guide>
        <p15:guide id="25" orient="horz" pos="159" userDrawn="1">
          <p15:clr>
            <a:srgbClr val="FBAE40"/>
          </p15:clr>
        </p15:guide>
        <p15:guide id="26" orient="horz" pos="908" userDrawn="1">
          <p15:clr>
            <a:srgbClr val="FBAE40"/>
          </p15:clr>
        </p15:guide>
        <p15:guide id="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 userDrawn="1">
          <p15:clr>
            <a:srgbClr val="FBAE40"/>
          </p15:clr>
        </p15:guide>
        <p15:guide id="1" pos="6744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1829" userDrawn="1">
          <p15:clr>
            <a:srgbClr val="FBAE40"/>
          </p15:clr>
        </p15:guide>
        <p15:guide id="7" pos="3414" userDrawn="1">
          <p15:clr>
            <a:srgbClr val="FBAE40"/>
          </p15:clr>
        </p15:guide>
        <p15:guide id="8" pos="5162" userDrawn="1">
          <p15:clr>
            <a:srgbClr val="FBAE40"/>
          </p15:clr>
        </p15:guide>
        <p15:guide id="10" orient="horz" pos="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3" userDrawn="1">
          <p15:clr>
            <a:srgbClr val="FBAE40"/>
          </p15:clr>
        </p15:guide>
        <p15:guide id="16" pos="3496" userDrawn="1">
          <p15:clr>
            <a:srgbClr val="FBAE40"/>
          </p15:clr>
        </p15:guide>
        <p15:guide id="17" pos="5080" userDrawn="1">
          <p15:clr>
            <a:srgbClr val="FBAE40"/>
          </p15:clr>
        </p15:guide>
        <p15:guide id="24" orient="horz" pos="2169" userDrawn="1">
          <p15:clr>
            <a:srgbClr val="FBAE40"/>
          </p15:clr>
        </p15:guide>
        <p15:guide id="25" orient="horz" pos="3441" userDrawn="1">
          <p15:clr>
            <a:srgbClr val="FBAE40"/>
          </p15:clr>
        </p15:guide>
        <p15:guide id="31" orient="horz" pos="652" userDrawn="1">
          <p15:clr>
            <a:srgbClr val="FBAE40"/>
          </p15:clr>
        </p15:guide>
        <p15:guide id="32" orient="horz" pos="208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Title Slid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Please enter content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Presentation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DC-AT/ESP1 | 07.03.2023</a:t>
            </a: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2023. All rights reserved, also regarding any disposal, exploitation, reproduction, editing, distribution, as well as in the event of applications for industrial property rights.</a:t>
            </a:r>
          </a:p>
        </p:txBody>
      </p:sp>
    </p:spTree>
    <p:extLst>
      <p:ext uri="{BB962C8B-B14F-4D97-AF65-F5344CB8AC3E}">
        <p14:creationId xmlns:p14="http://schemas.microsoft.com/office/powerpoint/2010/main" val="93113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 hidden="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0"/>
            <a:ext cx="1270000" cy="12700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sz="100" b="0" i="0" u="none" spc="0">
                <a:solidFill>
                  <a:schemeClr val="tx1"/>
                </a:solidFill>
                <a:latin typeface="Bosch Office Sans" pitchFamily="2" charset="0"/>
              </a:defRPr>
            </a:lvl1pPr>
            <a:lvl2pPr marL="411358" indent="0" algn="ctr">
              <a:buNone/>
              <a:defRPr sz="1799"/>
            </a:lvl2pPr>
            <a:lvl3pPr marL="822716" indent="0" algn="ctr">
              <a:buNone/>
              <a:defRPr sz="1619"/>
            </a:lvl3pPr>
            <a:lvl4pPr marL="1234075" indent="0" algn="ctr">
              <a:buNone/>
              <a:defRPr sz="1440"/>
            </a:lvl4pPr>
            <a:lvl5pPr marL="1645433" indent="0" algn="ctr">
              <a:buNone/>
              <a:defRPr sz="1440"/>
            </a:lvl5pPr>
            <a:lvl6pPr marL="2056792" indent="0" algn="ctr">
              <a:buNone/>
              <a:defRPr sz="1440"/>
            </a:lvl6pPr>
            <a:lvl7pPr marL="2468150" indent="0" algn="ctr">
              <a:buNone/>
              <a:defRPr sz="1440"/>
            </a:lvl7pPr>
            <a:lvl8pPr marL="2879509" indent="0" algn="ctr">
              <a:buNone/>
              <a:defRPr sz="1440"/>
            </a:lvl8pPr>
            <a:lvl9pPr marL="3290867" indent="0" algn="ctr">
              <a:buNone/>
              <a:defRPr sz="144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62199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enutzerdefinierte Titelfoli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chemeClr val="accent1"/>
                </a:solidFill>
              </a:rPr>
              <a:t>DC-AT/ESP1 | 03.04.2023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819EB1"/>
                </a:solidFill>
              </a:rPr>
              <a:t>© Bosch Rexroth AG 2023. Alle Rechte vorbehalten, auch bzgl. jeder Verfügung, Verwertung, Reproduktion, Bearbeitung, Weitergabe sowie für den Fall von Schutzrechtsanmeldungen.</a:t>
            </a:r>
          </a:p>
        </p:txBody>
      </p:sp>
    </p:spTree>
    <p:extLst>
      <p:ext uri="{BB962C8B-B14F-4D97-AF65-F5344CB8AC3E}">
        <p14:creationId xmlns:p14="http://schemas.microsoft.com/office/powerpoint/2010/main" val="171560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image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8040321-5159-B1E3-A5D4-F3AB20888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07D8637-53DC-E110-5837-5249EC2B8527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-1" y="349201"/>
            <a:ext cx="10969626" cy="5821413"/>
          </a:xfrm>
          <a:custGeom>
            <a:avLst/>
            <a:gdLst>
              <a:gd name="connsiteX0" fmla="*/ 1 w 10969626"/>
              <a:gd name="connsiteY0" fmla="*/ 5821200 h 5821413"/>
              <a:gd name="connsiteX1" fmla="*/ 2 w 10969626"/>
              <a:gd name="connsiteY1" fmla="*/ 5821200 h 5821413"/>
              <a:gd name="connsiteX2" fmla="*/ 2 w 10969626"/>
              <a:gd name="connsiteY2" fmla="*/ 5821412 h 5821413"/>
              <a:gd name="connsiteX3" fmla="*/ 10969626 w 10969626"/>
              <a:gd name="connsiteY3" fmla="*/ 5821412 h 5821413"/>
              <a:gd name="connsiteX4" fmla="*/ 10969626 w 10969626"/>
              <a:gd name="connsiteY4" fmla="*/ 5821413 h 5821413"/>
              <a:gd name="connsiteX5" fmla="*/ 1 w 10969626"/>
              <a:gd name="connsiteY5" fmla="*/ 5821413 h 5821413"/>
              <a:gd name="connsiteX6" fmla="*/ 10969625 w 10969626"/>
              <a:gd name="connsiteY6" fmla="*/ 0 h 5821413"/>
              <a:gd name="connsiteX7" fmla="*/ 10969625 w 10969626"/>
              <a:gd name="connsiteY7" fmla="*/ 4903412 h 5821413"/>
              <a:gd name="connsiteX8" fmla="*/ 2 w 10969626"/>
              <a:gd name="connsiteY8" fmla="*/ 5472212 h 5821413"/>
              <a:gd name="connsiteX9" fmla="*/ 2 w 10969626"/>
              <a:gd name="connsiteY9" fmla="*/ 5472213 h 5821413"/>
              <a:gd name="connsiteX10" fmla="*/ 1 w 10969626"/>
              <a:gd name="connsiteY10" fmla="*/ 5472213 h 5821413"/>
              <a:gd name="connsiteX11" fmla="*/ 1 w 10969626"/>
              <a:gd name="connsiteY11" fmla="*/ 5821200 h 5821413"/>
              <a:gd name="connsiteX12" fmla="*/ 0 w 10969626"/>
              <a:gd name="connsiteY12" fmla="*/ 5821200 h 5821413"/>
              <a:gd name="connsiteX13" fmla="*/ 0 w 10969626"/>
              <a:gd name="connsiteY13" fmla="*/ 568800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69626" h="5821413">
                <a:moveTo>
                  <a:pt x="1" y="5821200"/>
                </a:moveTo>
                <a:lnTo>
                  <a:pt x="2" y="5821200"/>
                </a:lnTo>
                <a:lnTo>
                  <a:pt x="2" y="5821412"/>
                </a:lnTo>
                <a:lnTo>
                  <a:pt x="10969626" y="5821412"/>
                </a:lnTo>
                <a:lnTo>
                  <a:pt x="10969626" y="5821413"/>
                </a:lnTo>
                <a:lnTo>
                  <a:pt x="1" y="5821413"/>
                </a:lnTo>
                <a:close/>
                <a:moveTo>
                  <a:pt x="10969625" y="0"/>
                </a:moveTo>
                <a:lnTo>
                  <a:pt x="10969625" y="4903412"/>
                </a:lnTo>
                <a:lnTo>
                  <a:pt x="2" y="5472212"/>
                </a:lnTo>
                <a:lnTo>
                  <a:pt x="2" y="5472213"/>
                </a:lnTo>
                <a:lnTo>
                  <a:pt x="1" y="5472213"/>
                </a:lnTo>
                <a:lnTo>
                  <a:pt x="1" y="5821200"/>
                </a:lnTo>
                <a:lnTo>
                  <a:pt x="0" y="5821200"/>
                </a:lnTo>
                <a:lnTo>
                  <a:pt x="0" y="5688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43656"/>
            <a:ext cx="5159767" cy="1093374"/>
          </a:xfrm>
          <a:solidFill>
            <a:schemeClr val="accent2"/>
          </a:solidFill>
        </p:spPr>
        <p:txBody>
          <a:bodyPr wrap="none" lIns="273600" tIns="208800" rIns="273600" bIns="61200">
            <a:spAutoFit/>
          </a:bodyPr>
          <a:lstStyle>
            <a:lvl1pPr marL="0" indent="0" algn="l">
              <a:lnSpc>
                <a:spcPts val="64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Please enter content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90800" y="259199"/>
            <a:ext cx="8103650" cy="1093374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73600" tIns="208800" rIns="273600" bIns="61200" anchor="t" anchorCtr="0">
            <a:spAutoFit/>
          </a:bodyPr>
          <a:lstStyle>
            <a:lvl1pPr algn="l">
              <a:lnSpc>
                <a:spcPts val="6400"/>
              </a:lnSpc>
              <a:defRPr sz="6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Add 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47D35-1E20-C15C-5C39-3A0C457D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17850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744">
          <p15:clr>
            <a:srgbClr val="FBAE40"/>
          </p15:clr>
        </p15:guide>
        <p15:guide id="18" orient="horz" pos="3436">
          <p15:clr>
            <a:srgbClr val="FBAE40"/>
          </p15:clr>
        </p15:guide>
        <p15:guide id="23" orient="horz" pos="854">
          <p15:clr>
            <a:srgbClr val="FBAE40"/>
          </p15:clr>
        </p15:guide>
        <p15:guide id="24" orient="horz" pos="1599">
          <p15:clr>
            <a:srgbClr val="FBAE40"/>
          </p15:clr>
        </p15:guide>
        <p15:guide id="25" orient="horz" pos="159">
          <p15:clr>
            <a:srgbClr val="FBAE40"/>
          </p15:clr>
        </p15:guide>
        <p15:guide id="26" orient="horz" pos="908">
          <p15:clr>
            <a:srgbClr val="FBAE40"/>
          </p15:clr>
        </p15:guide>
        <p15:guide id="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D2B671C2-F892-7D86-47F6-297924D45BA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E226CA20-F6D6-2E36-A0A8-19247210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C7059B8D-6CE9-AFC3-4791-373D5B9A53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1428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50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C57609-6AFA-3304-8F7B-7BCD44E6CEB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DFF25F49-7BF4-12C2-56D2-72A9903F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CACF895-D46F-5D35-43CD-79C2AC5D53C1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3205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1767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content dark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BBDA00B9-3600-5FA0-6818-202B41AB727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631C5EE-CABD-169C-1ABA-1CEB3EA8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43237A22-C329-4BCF-C7CF-4899B8B56D46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83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D2B671C2-F892-7D86-47F6-297924D45BA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E226CA20-F6D6-2E36-A0A8-19247210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C7059B8D-6CE9-AFC3-4791-373D5B9A53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8410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816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ntent ligh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627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284D3B4C-9D1A-C467-D10D-AB5759B15402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7FD3E56-5E06-6DD1-4756-46DE63EF80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EB6F6A5-A529-92B9-55FE-058CB9D1E9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158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24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icture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30F02C8-06A0-3C62-8810-6966389142AC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55901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picture dark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BA72D09-8BBC-E855-D374-A752108073D0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066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1D8A0BF-E7D8-435F-B9C3-A76C4BF3DA1B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BackgroundPicture1">
            <a:extLst>
              <a:ext uri="{FF2B5EF4-FFF2-40B4-BE49-F238E27FC236}">
                <a16:creationId xmlns:a16="http://schemas.microsoft.com/office/drawing/2014/main" id="{BB2FA1A4-34FB-D2E1-6F36-8B92F5F6D096}"/>
              </a:ext>
            </a:extLst>
          </p:cNvPr>
          <p:cNvSpPr/>
          <p:nvPr userDrawn="1"/>
        </p:nvSpPr>
        <p:spPr>
          <a:xfrm>
            <a:off x="0" y="0"/>
            <a:ext cx="3592801" cy="2844001"/>
          </a:xfrm>
          <a:custGeom>
            <a:avLst/>
            <a:gdLst/>
            <a:ahLst/>
            <a:cxnLst/>
            <a:rect l="0" t="0" r="0" b="0"/>
            <a:pathLst>
              <a:path w="3592801" h="2844001">
                <a:moveTo>
                  <a:pt x="0" y="0"/>
                </a:moveTo>
                <a:lnTo>
                  <a:pt x="0" y="558000"/>
                </a:lnTo>
                <a:lnTo>
                  <a:pt x="3474000" y="378000"/>
                </a:lnTo>
                <a:lnTo>
                  <a:pt x="3592800" y="2656800"/>
                </a:lnTo>
                <a:lnTo>
                  <a:pt x="0" y="2844000"/>
                </a:lnTo>
                <a:lnTo>
                  <a:pt x="0" y="55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Chapter_titleonly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15002" y="979879"/>
            <a:ext cx="6712689" cy="4245265"/>
          </a:xfrm>
          <a:ln w="0">
            <a:noFill/>
          </a:ln>
          <a:effectLst/>
        </p:spPr>
        <p:txBody>
          <a:bodyPr lIns="0" tIns="0" rIns="0" bIns="0" anchor="t" anchorCtr="0"/>
          <a:lstStyle>
            <a:lvl1pPr algn="l">
              <a:lnSpc>
                <a:spcPts val="4400"/>
              </a:lnSpc>
              <a:defRPr sz="4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Add Chapter Title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B61E12-9C07-4A09-BA5B-31ED760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5D5699-EBBF-348D-43D5-F0A7964625AF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266400" y="910800"/>
            <a:ext cx="2916000" cy="1310400"/>
          </a:xfrm>
        </p:spPr>
        <p:txBody>
          <a:bodyPr/>
          <a:lstStyle>
            <a:lvl1pPr marL="0" indent="0" algn="ctr">
              <a:lnSpc>
                <a:spcPct val="89000"/>
              </a:lnSpc>
              <a:spcBef>
                <a:spcPts val="0"/>
              </a:spcBef>
              <a:buFontTx/>
              <a:buNone/>
              <a:defRPr sz="12000">
                <a:solidFill>
                  <a:schemeClr val="bg1"/>
                </a:solidFill>
                <a:latin typeface="+mj-lt"/>
              </a:defRPr>
            </a:lvl1pPr>
            <a:lvl2pPr marL="233983" indent="0">
              <a:buFontTx/>
              <a:buNone/>
              <a:defRPr>
                <a:solidFill>
                  <a:schemeClr val="bg1"/>
                </a:solidFill>
              </a:defRPr>
            </a:lvl2pPr>
            <a:lvl3pPr marL="525561" indent="0">
              <a:buFontTx/>
              <a:buNone/>
              <a:defRPr>
                <a:solidFill>
                  <a:schemeClr val="bg1"/>
                </a:solidFill>
              </a:defRPr>
            </a:lvl3pPr>
            <a:lvl4pPr marL="748745" indent="0">
              <a:buFontTx/>
              <a:buNone/>
              <a:defRPr>
                <a:solidFill>
                  <a:schemeClr val="bg1"/>
                </a:solidFill>
              </a:defRPr>
            </a:lvl4pPr>
            <a:lvl5pPr marL="74874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1728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8">
          <p15:clr>
            <a:srgbClr val="FBAE40"/>
          </p15:clr>
        </p15:guide>
        <p15:guide id="1" pos="6761">
          <p15:clr>
            <a:srgbClr val="FBAE40"/>
          </p15:clr>
        </p15:guide>
        <p15:guide id="10" orient="horz" pos="631">
          <p15:clr>
            <a:srgbClr val="FBAE40"/>
          </p15:clr>
        </p15:guide>
        <p15:guide id="11" orient="horz" pos="3441">
          <p15:clr>
            <a:srgbClr val="FBAE40"/>
          </p15:clr>
        </p15:guide>
        <p15:guide id="12" pos="252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ntent inverted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D5DC8FD-DD8D-4735-695B-A649A05C3DAC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56688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C85B92C-CEA1-B1A6-4D15-68BA84C81FDE}"/>
              </a:ext>
            </a:extLst>
          </p:cNvPr>
          <p:cNvSpPr/>
          <p:nvPr userDrawn="1"/>
        </p:nvSpPr>
        <p:spPr>
          <a:xfrm>
            <a:off x="1" y="1"/>
            <a:ext cx="10969625" cy="5821412"/>
          </a:xfrm>
          <a:custGeom>
            <a:avLst/>
            <a:gdLst>
              <a:gd name="connsiteX0" fmla="*/ 0 w 10969625"/>
              <a:gd name="connsiteY0" fmla="*/ 0 h 5821412"/>
              <a:gd name="connsiteX1" fmla="*/ 10969625 w 10969625"/>
              <a:gd name="connsiteY1" fmla="*/ 0 h 5821412"/>
              <a:gd name="connsiteX2" fmla="*/ 10969625 w 10969625"/>
              <a:gd name="connsiteY2" fmla="*/ 5252612 h 5821412"/>
              <a:gd name="connsiteX3" fmla="*/ 0 w 10969625"/>
              <a:gd name="connsiteY3" fmla="*/ 5821412 h 582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9625" h="5821412">
                <a:moveTo>
                  <a:pt x="0" y="0"/>
                </a:moveTo>
                <a:lnTo>
                  <a:pt x="10969625" y="0"/>
                </a:lnTo>
                <a:lnTo>
                  <a:pt x="10969625" y="5252612"/>
                </a:lnTo>
                <a:lnTo>
                  <a:pt x="0" y="5821412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EE3D-5B1A-EE02-BCE2-D4A0FE325CB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5683308" y="1371600"/>
            <a:ext cx="5018314" cy="40872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solidFill>
                  <a:schemeClr val="bg1"/>
                </a:solidFill>
                <a:latin typeface="+mj-lt"/>
              </a:defRPr>
            </a:lvl2pPr>
            <a:lvl3pPr>
              <a:defRPr sz="2400" b="1">
                <a:solidFill>
                  <a:schemeClr val="bg1"/>
                </a:solidFill>
                <a:latin typeface="+mj-lt"/>
              </a:defRPr>
            </a:lvl3pPr>
            <a:lvl4pPr>
              <a:defRPr sz="2400" b="1">
                <a:solidFill>
                  <a:schemeClr val="bg1"/>
                </a:solidFill>
                <a:latin typeface="+mj-lt"/>
              </a:defRPr>
            </a:lvl4pPr>
            <a:lvl5pPr>
              <a:defRPr sz="24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1315564-2908-E39A-1AE8-D9CEE3539F37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1" y="1"/>
            <a:ext cx="5486400" cy="5821413"/>
          </a:xfrm>
          <a:custGeom>
            <a:avLst/>
            <a:gdLst>
              <a:gd name="connsiteX0" fmla="*/ 0 w 5486400"/>
              <a:gd name="connsiteY0" fmla="*/ 0 h 5821413"/>
              <a:gd name="connsiteX1" fmla="*/ 5486400 w 5486400"/>
              <a:gd name="connsiteY1" fmla="*/ 0 h 5821413"/>
              <a:gd name="connsiteX2" fmla="*/ 5486400 w 5486400"/>
              <a:gd name="connsiteY2" fmla="*/ 5536931 h 5821413"/>
              <a:gd name="connsiteX3" fmla="*/ 0 w 5486400"/>
              <a:gd name="connsiteY3" fmla="*/ 5821413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5821413">
                <a:moveTo>
                  <a:pt x="0" y="0"/>
                </a:moveTo>
                <a:lnTo>
                  <a:pt x="5486400" y="0"/>
                </a:lnTo>
                <a:lnTo>
                  <a:pt x="5486400" y="5536931"/>
                </a:lnTo>
                <a:lnTo>
                  <a:pt x="0" y="5821413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0EE55D-35FD-EB98-A902-8C0417DB53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9999" y="259200"/>
            <a:ext cx="6026101" cy="914400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30400" tIns="169200" rIns="230400" bIns="50400" anchor="t" anchorCtr="0">
            <a:noAutofit/>
          </a:bodyPr>
          <a:lstStyle>
            <a:lvl1pPr algn="l">
              <a:lnSpc>
                <a:spcPts val="5400"/>
              </a:lnSpc>
              <a:defRPr sz="5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9469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5">
          <p15:clr>
            <a:srgbClr val="FBAE40"/>
          </p15:clr>
        </p15:guide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9F4F8A00-0989-FEAD-D127-59325AD2611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9C23F0C-EB63-1D22-28D2-C6B83FB9B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A06149E1-C7E9-E474-E1DD-47C75CD7DB7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7016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1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ntent light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109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3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816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359291F1-565C-F218-4CE2-BD3E99D3A80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F473A07-BA6A-88A5-8BE3-01DDC66EF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EF6C1B0E-9C94-35D8-89B6-B28F9E8E27D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15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8670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0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7F4591-4F3A-F059-FE88-E0C99517F05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AB3D9825-4CC4-DB18-4D42-83E09589E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36A6E8AA-C9D7-15B3-F28F-8101AC9B090D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659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0586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65CB7899-BD7D-F20D-A74C-931A3B68CABA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3EC7E27-8B63-8F3F-5011-7C4E91B99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7CC9E950-335A-16D5-8726-BCB98FCB8AE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45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117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D2B671C2-F892-7D86-47F6-297924D45BA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E226CA20-F6D6-2E36-A0A8-19247210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C7059B8D-6CE9-AFC3-4791-373D5B9A53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51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5749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C57609-6AFA-3304-8F7B-7BCD44E6CEB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DFF25F49-7BF4-12C2-56D2-72A9903F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CACF895-D46F-5D35-43CD-79C2AC5D53C1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02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8507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C57609-6AFA-3304-8F7B-7BCD44E6CEB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DFF25F49-7BF4-12C2-56D2-72A9903F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CACF895-D46F-5D35-43CD-79C2AC5D53C1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80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2088" userDrawn="1">
          <p15:clr>
            <a:srgbClr val="FBAE40"/>
          </p15:clr>
        </p15:guide>
        <p15:guide id="16" orient="horz" pos="2169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9" orient="horz" pos="652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content dark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BBDA00B9-3600-5FA0-6818-202B41AB727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631C5EE-CABD-169C-1ABA-1CEB3EA8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43237A22-C329-4BCF-C7CF-4899B8B56D46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8164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ntent ligh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5391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284D3B4C-9D1A-C467-D10D-AB5759B15402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7FD3E56-5E06-6DD1-4756-46DE63EF80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EB6F6A5-A529-92B9-55FE-058CB9D1E9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539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31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picture dark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BA72D09-8BBC-E855-D374-A752108073D0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</p:spTree>
    <p:extLst>
      <p:ext uri="{BB962C8B-B14F-4D97-AF65-F5344CB8AC3E}">
        <p14:creationId xmlns:p14="http://schemas.microsoft.com/office/powerpoint/2010/main" val="2407875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4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9F4F8A00-0989-FEAD-D127-59325AD2611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9C23F0C-EB63-1D22-28D2-C6B83FB9B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A06149E1-C7E9-E474-E1DD-47C75CD7DB7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0352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1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ntent light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914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3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359291F1-565C-F218-4CE2-BD3E99D3A80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F473A07-BA6A-88A5-8BE3-01DDC66EF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EF6C1B0E-9C94-35D8-89B6-B28F9E8E27D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905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9501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0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7F4591-4F3A-F059-FE88-E0C99517F05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AB3D9825-4CC4-DB18-4D42-83E09589E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36A6E8AA-C9D7-15B3-F28F-8101AC9B090D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161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2088" userDrawn="1">
          <p15:clr>
            <a:srgbClr val="FBAE40"/>
          </p15:clr>
        </p15:guide>
        <p15:guide id="16" orient="horz" pos="2169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9" orient="horz" pos="652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6964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4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65CB7899-BD7D-F20D-A74C-931A3B68CABA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3EC7E27-8B63-8F3F-5011-7C4E91B99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7CC9E950-335A-16D5-8726-BCB98FCB8AE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7532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8935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enutzerdefinierte Titelfoli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DC-AT/ESP | 29.03.2023</a:t>
            </a: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2023.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819EB1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38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image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8040321-5159-B1E3-A5D4-F3AB20888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07D8637-53DC-E110-5837-5249EC2B8527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-1" y="349201"/>
            <a:ext cx="10969626" cy="5821413"/>
          </a:xfrm>
          <a:custGeom>
            <a:avLst/>
            <a:gdLst>
              <a:gd name="connsiteX0" fmla="*/ 1 w 10969626"/>
              <a:gd name="connsiteY0" fmla="*/ 5821200 h 5821413"/>
              <a:gd name="connsiteX1" fmla="*/ 2 w 10969626"/>
              <a:gd name="connsiteY1" fmla="*/ 5821200 h 5821413"/>
              <a:gd name="connsiteX2" fmla="*/ 2 w 10969626"/>
              <a:gd name="connsiteY2" fmla="*/ 5821412 h 5821413"/>
              <a:gd name="connsiteX3" fmla="*/ 10969626 w 10969626"/>
              <a:gd name="connsiteY3" fmla="*/ 5821412 h 5821413"/>
              <a:gd name="connsiteX4" fmla="*/ 10969626 w 10969626"/>
              <a:gd name="connsiteY4" fmla="*/ 5821413 h 5821413"/>
              <a:gd name="connsiteX5" fmla="*/ 1 w 10969626"/>
              <a:gd name="connsiteY5" fmla="*/ 5821413 h 5821413"/>
              <a:gd name="connsiteX6" fmla="*/ 10969625 w 10969626"/>
              <a:gd name="connsiteY6" fmla="*/ 0 h 5821413"/>
              <a:gd name="connsiteX7" fmla="*/ 10969625 w 10969626"/>
              <a:gd name="connsiteY7" fmla="*/ 4903412 h 5821413"/>
              <a:gd name="connsiteX8" fmla="*/ 2 w 10969626"/>
              <a:gd name="connsiteY8" fmla="*/ 5472212 h 5821413"/>
              <a:gd name="connsiteX9" fmla="*/ 2 w 10969626"/>
              <a:gd name="connsiteY9" fmla="*/ 5472213 h 5821413"/>
              <a:gd name="connsiteX10" fmla="*/ 1 w 10969626"/>
              <a:gd name="connsiteY10" fmla="*/ 5472213 h 5821413"/>
              <a:gd name="connsiteX11" fmla="*/ 1 w 10969626"/>
              <a:gd name="connsiteY11" fmla="*/ 5821200 h 5821413"/>
              <a:gd name="connsiteX12" fmla="*/ 0 w 10969626"/>
              <a:gd name="connsiteY12" fmla="*/ 5821200 h 5821413"/>
              <a:gd name="connsiteX13" fmla="*/ 0 w 10969626"/>
              <a:gd name="connsiteY13" fmla="*/ 568800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69626" h="5821413">
                <a:moveTo>
                  <a:pt x="1" y="5821200"/>
                </a:moveTo>
                <a:lnTo>
                  <a:pt x="2" y="5821200"/>
                </a:lnTo>
                <a:lnTo>
                  <a:pt x="2" y="5821412"/>
                </a:lnTo>
                <a:lnTo>
                  <a:pt x="10969626" y="5821412"/>
                </a:lnTo>
                <a:lnTo>
                  <a:pt x="10969626" y="5821413"/>
                </a:lnTo>
                <a:lnTo>
                  <a:pt x="1" y="5821413"/>
                </a:lnTo>
                <a:close/>
                <a:moveTo>
                  <a:pt x="10969625" y="0"/>
                </a:moveTo>
                <a:lnTo>
                  <a:pt x="10969625" y="4903412"/>
                </a:lnTo>
                <a:lnTo>
                  <a:pt x="2" y="5472212"/>
                </a:lnTo>
                <a:lnTo>
                  <a:pt x="2" y="5472213"/>
                </a:lnTo>
                <a:lnTo>
                  <a:pt x="1" y="5472213"/>
                </a:lnTo>
                <a:lnTo>
                  <a:pt x="1" y="5821200"/>
                </a:lnTo>
                <a:lnTo>
                  <a:pt x="0" y="5821200"/>
                </a:lnTo>
                <a:lnTo>
                  <a:pt x="0" y="5688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spcBef>
                <a:spcPts val="0"/>
              </a:spcBef>
              <a:buNone/>
              <a:defRPr sz="1200"/>
            </a:lvl1pPr>
          </a:lstStyle>
          <a:p>
            <a:r>
              <a:rPr lang="en-US"/>
              <a:t>Bild hinzufügen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43656"/>
            <a:ext cx="5159767" cy="1093374"/>
          </a:xfrm>
          <a:solidFill>
            <a:schemeClr val="accent2"/>
          </a:solidFill>
        </p:spPr>
        <p:txBody>
          <a:bodyPr wrap="none" lIns="273600" tIns="208800" rIns="273600" bIns="61200">
            <a:spAutoFit/>
          </a:bodyPr>
          <a:lstStyle>
            <a:lvl1pPr marL="0" indent="0" algn="l">
              <a:lnSpc>
                <a:spcPts val="64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90800" y="259199"/>
            <a:ext cx="8103650" cy="1093374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73600" tIns="208800" rIns="273600" bIns="61200" anchor="t" anchorCtr="0">
            <a:spAutoFit/>
          </a:bodyPr>
          <a:lstStyle>
            <a:lvl1pPr algn="l">
              <a:lnSpc>
                <a:spcPts val="6400"/>
              </a:lnSpc>
              <a:defRPr sz="6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0337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744">
          <p15:clr>
            <a:srgbClr val="FBAE40"/>
          </p15:clr>
        </p15:guide>
        <p15:guide id="18" orient="horz" pos="3436">
          <p15:clr>
            <a:srgbClr val="FBAE40"/>
          </p15:clr>
        </p15:guide>
        <p15:guide id="23" orient="horz" pos="854">
          <p15:clr>
            <a:srgbClr val="FBAE40"/>
          </p15:clr>
        </p15:guide>
        <p15:guide id="24" orient="horz" pos="1599">
          <p15:clr>
            <a:srgbClr val="FBAE40"/>
          </p15:clr>
        </p15:guide>
        <p15:guide id="25" orient="horz" pos="159">
          <p15:clr>
            <a:srgbClr val="FBAE40"/>
          </p15:clr>
        </p15:guide>
        <p15:guide id="26" orient="horz" pos="908">
          <p15:clr>
            <a:srgbClr val="FBAE40"/>
          </p15:clr>
        </p15:guide>
        <p15:guide id="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 dark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BBDA00B9-3600-5FA0-6818-202B41AB727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631C5EE-CABD-169C-1ABA-1CEB3EA8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43237A22-C329-4BCF-C7CF-4899B8B56D46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513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3" orient="horz" pos="653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34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ligh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3" orient="horz" pos="653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344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7" hidden="1">
            <a:extLst>
              <a:ext uri="{FF2B5EF4-FFF2-40B4-BE49-F238E27FC236}">
                <a16:creationId xmlns:a16="http://schemas.microsoft.com/office/drawing/2014/main" id="{B5DDFCCF-CB5E-2AE4-A2CB-FD03DDD39D1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</a:t>
            </a:r>
          </a:p>
        </p:txBody>
      </p:sp>
      <p:sp>
        <p:nvSpPr>
          <p:cNvPr id="9" name="Footer" hidden="1">
            <a:extLst>
              <a:ext uri="{FF2B5EF4-FFF2-40B4-BE49-F238E27FC236}">
                <a16:creationId xmlns:a16="http://schemas.microsoft.com/office/drawing/2014/main" id="{49B7D0DB-D891-4F39-A1EB-81FDAB75CF1C}"/>
              </a:ext>
            </a:extLst>
          </p:cNvPr>
          <p:cNvSpPr txBox="1"/>
          <p:nvPr userDrawn="1"/>
        </p:nvSpPr>
        <p:spPr>
          <a:xfrm>
            <a:off x="833447" y="5351272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%confidentiality%</a:t>
            </a: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%businessunit%%departmentshort%%dateformat%%repositoryremark%%copyright%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1" y="1296000"/>
            <a:ext cx="10451783" cy="41675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1A5E6DA-07DF-450E-B436-800FB876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23476"/>
            <a:ext cx="333801" cy="247137"/>
          </a:xfrm>
          <a:prstGeom prst="rect">
            <a:avLst/>
          </a:prstGeom>
        </p:spPr>
        <p:txBody>
          <a:bodyPr wrap="none" lIns="0" tIns="0" rIns="0" bIns="0"/>
          <a:lstStyle>
            <a:lvl1pPr>
              <a:defRPr sz="1000" b="1" kern="0" baseline="0">
                <a:solidFill>
                  <a:schemeClr val="accent3"/>
                </a:solidFill>
                <a:latin typeface="+mj-lt"/>
              </a:defRPr>
            </a:lvl1pPr>
          </a:lstStyle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CB9C1E17-1D5C-EA2F-6D84-A9E6F1934A2D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42" r:id="rId3"/>
    <p:sldLayoutId id="2147483749" r:id="rId4"/>
    <p:sldLayoutId id="2147483746" r:id="rId5"/>
    <p:sldLayoutId id="2147483750" r:id="rId6"/>
    <p:sldLayoutId id="2147483727" r:id="rId7"/>
    <p:sldLayoutId id="2147483751" r:id="rId8"/>
    <p:sldLayoutId id="2147483744" r:id="rId9"/>
    <p:sldLayoutId id="2147483752" r:id="rId10"/>
    <p:sldLayoutId id="2147483724" r:id="rId11"/>
    <p:sldLayoutId id="2147483757" r:id="rId12"/>
    <p:sldLayoutId id="2147483723" r:id="rId13"/>
    <p:sldLayoutId id="2147483758" r:id="rId14"/>
    <p:sldLayoutId id="2147483734" r:id="rId15"/>
    <p:sldLayoutId id="2147483759" r:id="rId16"/>
    <p:sldLayoutId id="2147483760" r:id="rId17"/>
    <p:sldLayoutId id="2147483763" r:id="rId18"/>
    <p:sldLayoutId id="2147483713" r:id="rId19"/>
    <p:sldLayoutId id="2147483721" r:id="rId20"/>
    <p:sldLayoutId id="2147483764" r:id="rId21"/>
    <p:sldLayoutId id="2147483761" r:id="rId22"/>
    <p:sldLayoutId id="2147483753" r:id="rId23"/>
    <p:sldLayoutId id="2147483726" r:id="rId24"/>
    <p:sldLayoutId id="2147483754" r:id="rId25"/>
    <p:sldLayoutId id="2147483728" r:id="rId26"/>
    <p:sldLayoutId id="2147483755" r:id="rId27"/>
    <p:sldLayoutId id="2147483729" r:id="rId28"/>
    <p:sldLayoutId id="2147483756" r:id="rId29"/>
    <p:sldLayoutId id="2147483745" r:id="rId30"/>
    <p:sldLayoutId id="2147483768" r:id="rId31"/>
    <p:sldLayoutId id="2147483783" r:id="rId32"/>
    <p:sldLayoutId id="2147483787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  <p:sldLayoutId id="2147483811" r:id="rId40"/>
    <p:sldLayoutId id="2147483812" r:id="rId41"/>
    <p:sldLayoutId id="2147483813" r:id="rId42"/>
    <p:sldLayoutId id="2147483819" r:id="rId43"/>
    <p:sldLayoutId id="2147483820" r:id="rId44"/>
    <p:sldLayoutId id="2147483821" r:id="rId45"/>
    <p:sldLayoutId id="2147483823" r:id="rId46"/>
    <p:sldLayoutId id="2147483824" r:id="rId47"/>
    <p:sldLayoutId id="2147483825" r:id="rId48"/>
    <p:sldLayoutId id="2147483826" r:id="rId49"/>
    <p:sldLayoutId id="2147483827" r:id="rId50"/>
    <p:sldLayoutId id="2147483828" r:id="rId51"/>
    <p:sldLayoutId id="2147483829" r:id="rId52"/>
    <p:sldLayoutId id="2147483830" r:id="rId53"/>
    <p:sldLayoutId id="2147483831" r:id="rId54"/>
    <p:sldLayoutId id="2147483832" r:id="rId55"/>
    <p:sldLayoutId id="2147483840" r:id="rId56"/>
    <p:sldLayoutId id="2147483841" r:id="rId57"/>
    <p:sldLayoutId id="2147483842" r:id="rId58"/>
    <p:sldLayoutId id="2147483843" r:id="rId59"/>
    <p:sldLayoutId id="2147483844" r:id="rId60"/>
    <p:sldLayoutId id="2147483845" r:id="rId61"/>
    <p:sldLayoutId id="2147483846" r:id="rId62"/>
    <p:sldLayoutId id="2147483847" r:id="rId63"/>
    <p:sldLayoutId id="2147483854" r:id="rId64"/>
    <p:sldLayoutId id="2147483859" r:id="rId65"/>
    <p:sldLayoutId id="2147483860" r:id="rId66"/>
    <p:sldLayoutId id="2147483861" r:id="rId67"/>
    <p:sldLayoutId id="2147483862" r:id="rId68"/>
    <p:sldLayoutId id="2147483863" r:id="rId69"/>
    <p:sldLayoutId id="2147483864" r:id="rId70"/>
    <p:sldLayoutId id="2147483865" r:id="rId71"/>
    <p:sldLayoutId id="2147483866" r:id="rId72"/>
    <p:sldLayoutId id="2147483869" r:id="rId73"/>
    <p:sldLayoutId id="2147483894" r:id="rId74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400" b="1" kern="1200" baseline="0">
          <a:solidFill>
            <a:srgbClr val="00B9E5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55" userDrawn="1">
          <p15:clr>
            <a:srgbClr val="F26B43"/>
          </p15:clr>
        </p15:guide>
        <p15:guide id="2" orient="horz" pos="19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TS1_Library_Testing.xlsx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TS1_Library_Interface,Functionality%20test.xlsx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BE96835E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5783D-55A2-41B9-1BE9-DEF6B0ED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</a:t>
            </a:fld>
            <a:endParaRPr lang="en-US" noProof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85AA42-340D-D60F-0C8A-363A7C34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1768305"/>
            <a:ext cx="10346100" cy="11061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TS1 Components Testing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8C19753-B752-6FBD-8090-86BF1D112D33}"/>
              </a:ext>
            </a:extLst>
          </p:cNvPr>
          <p:cNvSpPr txBox="1">
            <a:spLocks/>
          </p:cNvSpPr>
          <p:nvPr/>
        </p:nvSpPr>
        <p:spPr>
          <a:xfrm>
            <a:off x="360000" y="2321370"/>
            <a:ext cx="10346100" cy="1106131"/>
          </a:xfrm>
          <a:prstGeom prst="rect">
            <a:avLst/>
          </a:prstGeom>
          <a:ln w="0">
            <a:noFill/>
          </a:ln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914333" rtl="0" eaLnBrk="1" latinLnBrk="0" hangingPunct="1">
              <a:lnSpc>
                <a:spcPts val="8600"/>
              </a:lnSpc>
              <a:spcBef>
                <a:spcPts val="0"/>
              </a:spcBef>
              <a:buNone/>
              <a:defRPr sz="8000" b="1" kern="1200" cap="none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dirty="0">
                <a:solidFill>
                  <a:srgbClr val="00C8F7"/>
                </a:solidFill>
              </a:rPr>
              <a:t>Library development in Visual Components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7A4B429-C2D7-0E37-0147-DDD0E87C2B70}"/>
              </a:ext>
            </a:extLst>
          </p:cNvPr>
          <p:cNvSpPr txBox="1">
            <a:spLocks/>
          </p:cNvSpPr>
          <p:nvPr/>
        </p:nvSpPr>
        <p:spPr>
          <a:xfrm>
            <a:off x="164223" y="4810202"/>
            <a:ext cx="1389972" cy="868753"/>
          </a:xfrm>
          <a:prstGeom prst="rect">
            <a:avLst/>
          </a:prstGeom>
          <a:ln w="0">
            <a:noFill/>
          </a:ln>
          <a:effectLst/>
        </p:spPr>
        <p:txBody>
          <a:bodyPr vert="horz" lIns="0" tIns="0" rIns="0" bIns="0" rtlCol="0" anchor="t" anchorCtr="0">
            <a:normAutofit fontScale="70000" lnSpcReduction="20000"/>
          </a:bodyPr>
          <a:lstStyle>
            <a:lvl1pPr algn="l" defTabSz="914333" rtl="0" eaLnBrk="1" latinLnBrk="0" hangingPunct="1">
              <a:lnSpc>
                <a:spcPts val="8600"/>
              </a:lnSpc>
              <a:spcBef>
                <a:spcPts val="0"/>
              </a:spcBef>
              <a:buNone/>
              <a:defRPr sz="8000" b="1" kern="1200" cap="none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rgbClr val="002B49"/>
                </a:solidFill>
              </a:rPr>
              <a:t>25.10.24</a:t>
            </a:r>
          </a:p>
        </p:txBody>
      </p:sp>
    </p:spTree>
    <p:extLst>
      <p:ext uri="{BB962C8B-B14F-4D97-AF65-F5344CB8AC3E}">
        <p14:creationId xmlns:p14="http://schemas.microsoft.com/office/powerpoint/2010/main" val="16797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1 : Checking Component Availability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286958" y="3034124"/>
            <a:ext cx="1275918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Lift Transfer Unit (HQ 1/U)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262362" y="3085306"/>
            <a:ext cx="1480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Stop Gate (VE 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442455" y="3032251"/>
            <a:ext cx="1109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Stop Gate (VE 1/V)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F9A01-9535-2B5F-3879-C5CBC4F60A9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5801" y="3544074"/>
            <a:ext cx="1652672" cy="1652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DBB39-71A9-D1E2-131C-D5812F966C0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76329" y="3544074"/>
            <a:ext cx="1652672" cy="1652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826FF-2D9A-E95F-CEB2-802522683CB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57" y="3556164"/>
            <a:ext cx="1652672" cy="1652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4A392-7C38-D8B4-D62F-866BF10AD78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95801" y="1382476"/>
            <a:ext cx="1659706" cy="1659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34BDB3-D7DA-6AB1-410E-2BAB4CD12C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76329" y="1382476"/>
            <a:ext cx="1652672" cy="1652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D5FAB1-13F7-00FF-A90A-ED4BF2957C1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56857" y="1382476"/>
            <a:ext cx="1652672" cy="1652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70752432-A8FB-5BFC-8472-F88CFB4B6E67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4EC4A93-2016-CBED-F864-2F218AA0A96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97117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1 : Checking Component Availability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286958" y="3119379"/>
            <a:ext cx="1275918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Curve CU 1/90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262362" y="3124583"/>
            <a:ext cx="1480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Curve KU 1/90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442455" y="3048017"/>
            <a:ext cx="1195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Curve KU 1/90 (KE 1/O-90)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70752432-A8FB-5BFC-8472-F88CFB4B6E67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5FD45-84FB-E86B-607F-23BDACFD52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62" y="3559361"/>
            <a:ext cx="1652672" cy="1652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7301B2-D926-6324-39E4-432C2E71D1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68191" y="3559361"/>
            <a:ext cx="1652672" cy="1652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4B8546-81CD-DA1B-EB3E-4ACA7FF572D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57" y="3559361"/>
            <a:ext cx="1652672" cy="1652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596FF6-E56E-3B4C-02C7-D345F618C3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95801" y="1373018"/>
            <a:ext cx="1659233" cy="165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D45B2B-4A67-6AD7-A0A2-C4C6DD99E9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61630" y="1373018"/>
            <a:ext cx="1659233" cy="165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60FDAB-510F-FB3C-C2B9-0CAAEF7F055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50296" y="1373018"/>
            <a:ext cx="1659233" cy="1659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43D3EE5-367D-ADF5-1C3A-8428DC8C0E6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1070821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1 : Checking Component Availability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286958" y="3147269"/>
            <a:ext cx="1275918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Curve KU 1/180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262362" y="3085168"/>
            <a:ext cx="1648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Curve KU 1/180</a:t>
            </a:r>
          </a:p>
          <a:p>
            <a:pPr algn="ctr"/>
            <a:r>
              <a:rPr lang="pt-BR" sz="1200" dirty="0"/>
              <a:t>(KE 1/O-180)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70752432-A8FB-5BFC-8472-F88CFB4B6E67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51978-3769-663C-2088-2B9362D72AE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91" y="3595307"/>
            <a:ext cx="1659233" cy="16592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4519-A160-43F9-7436-4B83283F6B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51285" y="3595307"/>
            <a:ext cx="1659233" cy="16592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C0F01-9109-BF7D-32BD-1ABF6A6C14D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91285" y="1439562"/>
            <a:ext cx="1659233" cy="1659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3E27C-4771-B741-1FD2-3955EB63D23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51284" y="1439562"/>
            <a:ext cx="1659233" cy="1659233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E954CF3-D861-3349-D24C-2DEBF4FE844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336510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1 : Checking Component Availability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DEE3DAF-598A-E7BF-380C-5C1327A3C9DE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595881" y="3203474"/>
            <a:ext cx="923885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200" dirty="0"/>
              <a:t>BS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560927" y="3200290"/>
            <a:ext cx="923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BS 1/M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572378" y="3200290"/>
            <a:ext cx="761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BS 1/T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9C59-C020-7D14-ADE4-2D65B75B3881}"/>
              </a:ext>
            </a:extLst>
          </p:cNvPr>
          <p:cNvSpPr txBox="1"/>
          <p:nvPr/>
        </p:nvSpPr>
        <p:spPr>
          <a:xfrm>
            <a:off x="8554429" y="3200289"/>
            <a:ext cx="8334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BS 1/S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A67F2-273F-500A-B23A-AEEB581117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43" y="1425597"/>
            <a:ext cx="1659706" cy="16597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9515F6-0F39-40E4-D8F5-AF7C5C3637C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29" y="1425597"/>
            <a:ext cx="1659706" cy="16597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73E6DA-3290-D29A-C229-73B73909B22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23315" y="1425597"/>
            <a:ext cx="1659706" cy="16597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E4B8B7-09E6-4560-7950-D0D7DB9CCC1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41301" y="1425597"/>
            <a:ext cx="1659706" cy="16597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B33F2E-FFAC-A24A-4796-DDC48B1DD7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50" r="23600"/>
          <a:stretch/>
        </p:blipFill>
        <p:spPr>
          <a:xfrm>
            <a:off x="2087343" y="3592274"/>
            <a:ext cx="1659706" cy="1659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AD85E-3878-3223-06D8-C431F5E572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10" r="24140"/>
          <a:stretch/>
        </p:blipFill>
        <p:spPr>
          <a:xfrm>
            <a:off x="4112902" y="3592274"/>
            <a:ext cx="1652133" cy="1652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C24341-621B-0CEA-01B2-8602CCF82E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66" r="23384"/>
          <a:stretch/>
        </p:blipFill>
        <p:spPr>
          <a:xfrm>
            <a:off x="6123316" y="3584701"/>
            <a:ext cx="1659706" cy="1659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3E57AB-724E-93D0-57DC-F13CEE9C2C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581" r="23169"/>
          <a:stretch/>
        </p:blipFill>
        <p:spPr>
          <a:xfrm>
            <a:off x="8142890" y="3593258"/>
            <a:ext cx="1659706" cy="1659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6239E39-A971-9DEB-218E-FDE2419FC1B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18703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C3A16-194E-5F6D-582F-6DA0F5EC498A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2 : Verification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99689-07A1-D02F-107F-CC17855F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89A78-E3D1-74F8-4F8F-D1CA7B00382F}"/>
              </a:ext>
            </a:extLst>
          </p:cNvPr>
          <p:cNvSpPr txBox="1"/>
          <p:nvPr/>
        </p:nvSpPr>
        <p:spPr>
          <a:xfrm>
            <a:off x="331076" y="1221828"/>
            <a:ext cx="9869214" cy="40550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Unit test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(Parameter Validation &amp; Geometric Evaluation): </a:t>
            </a: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Verifying if all the associated parameters/attributes are properly defined and are within the required constrained limits for any individual component.</a:t>
            </a: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>
                <a:solidFill>
                  <a:srgbClr val="000000"/>
                </a:solidFill>
              </a:rPr>
              <a:t>The attributes along with their data types are listed for specific variant of the component as available in MTPro and Visual Components.</a:t>
            </a: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The component </a:t>
            </a:r>
            <a:r>
              <a:rPr lang="en-US" kern="0" dirty="0">
                <a:solidFill>
                  <a:srgbClr val="000000"/>
                </a:solidFill>
              </a:rPr>
              <a:t>properties, data types, default values and their limitations are counter checked for variation against the properties given in </a:t>
            </a:r>
            <a:r>
              <a:rPr lang="en-US" kern="0" dirty="0" err="1">
                <a:solidFill>
                  <a:srgbClr val="000000"/>
                </a:solidFill>
              </a:rPr>
              <a:t>MTPro</a:t>
            </a:r>
            <a:r>
              <a:rPr lang="en-US" kern="0" dirty="0">
                <a:solidFill>
                  <a:srgbClr val="000000"/>
                </a:solidFill>
              </a:rPr>
              <a:t>.</a:t>
            </a: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Additionally, </a:t>
            </a:r>
            <a:r>
              <a:rPr lang="en-US" kern="0" dirty="0">
                <a:solidFill>
                  <a:srgbClr val="000000"/>
                </a:solidFill>
              </a:rPr>
              <a:t>evaluation of geometric changes upon manipulation of these attributes are also checked for variation.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68990A2-6E1E-82AB-858D-AB60E772AEF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134168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C3A16-194E-5F6D-582F-6DA0F5EC498A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2 : Verification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99689-07A1-D02F-107F-CC17855F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89A78-E3D1-74F8-4F8F-D1CA7B00382F}"/>
              </a:ext>
            </a:extLst>
          </p:cNvPr>
          <p:cNvSpPr txBox="1"/>
          <p:nvPr/>
        </p:nvSpPr>
        <p:spPr>
          <a:xfrm>
            <a:off x="331076" y="1221828"/>
            <a:ext cx="9869214" cy="3689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Unit test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(Parameter Validation &amp; Geometric Evaluation): </a:t>
            </a:r>
          </a:p>
          <a:p>
            <a:pPr marL="285750" marR="0" indent="-28575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>
                <a:solidFill>
                  <a:srgbClr val="000000"/>
                </a:solidFill>
              </a:rPr>
              <a:t>A comparison excel sheet for the data available in MTPro and Visual Components is prepared as shown below.</a:t>
            </a:r>
          </a:p>
          <a:p>
            <a:pPr marL="342900" marR="0" indent="-3429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L="342900" marR="0" indent="-342900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F253C-16BC-768C-774D-B20CA348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63" y="2650252"/>
            <a:ext cx="7362497" cy="2213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D2494-8000-C9ED-599F-7A1570044EC6}"/>
              </a:ext>
            </a:extLst>
          </p:cNvPr>
          <p:cNvSpPr txBox="1"/>
          <p:nvPr/>
        </p:nvSpPr>
        <p:spPr>
          <a:xfrm>
            <a:off x="4622825" y="4948785"/>
            <a:ext cx="1723972" cy="3456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100" kern="0" dirty="0">
                <a:solidFill>
                  <a:srgbClr val="000000"/>
                </a:solidFill>
                <a:hlinkClick r:id="rId3" action="ppaction://hlinkfile"/>
              </a:rPr>
              <a:t>TS1_Library_Testing.xlsx</a:t>
            </a:r>
            <a:endParaRPr lang="en-US" sz="1100" kern="0" dirty="0">
              <a:solidFill>
                <a:srgbClr val="000000"/>
              </a:solidFill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5E7C885-613B-F071-73AC-282019EF729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1944691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C3A16-194E-5F6D-582F-6DA0F5EC498A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2 : Verification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99689-07A1-D02F-107F-CC17855F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89A78-E3D1-74F8-4F8F-D1CA7B00382F}"/>
              </a:ext>
            </a:extLst>
          </p:cNvPr>
          <p:cNvSpPr txBox="1"/>
          <p:nvPr/>
        </p:nvSpPr>
        <p:spPr>
          <a:xfrm>
            <a:off x="331076" y="1221828"/>
            <a:ext cx="9869214" cy="4064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>
                <a:tab pos="287338" algn="l"/>
              </a:tabLst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2.	</a:t>
            </a:r>
            <a:r>
              <a:rPr lang="en-US" b="1" kern="0" dirty="0">
                <a:solidFill>
                  <a:srgbClr val="000000"/>
                </a:solidFill>
              </a:rPr>
              <a:t>Interface test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</a:p>
          <a:p>
            <a:pPr marL="285750" indent="-285750" algn="just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Interface testing focuses on whether individual components interact with other components as intended. </a:t>
            </a: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>
                <a:solidFill>
                  <a:srgbClr val="000000"/>
                </a:solidFill>
              </a:rPr>
              <a:t>Individual components are connected to each other and tested to verify if its functioning with the expected behavior.</a:t>
            </a: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>
                <a:solidFill>
                  <a:srgbClr val="000000"/>
                </a:solidFill>
              </a:rPr>
              <a:t>To check different functionalities of the component, a structured question-based approach can be used such that each question is associated with a test to verify this functionality.</a:t>
            </a: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kern="0" dirty="0">
                <a:solidFill>
                  <a:srgbClr val="000000"/>
                </a:solidFill>
              </a:rPr>
              <a:t>Each component will have several functionality questions and tests to verify it. The results of which are noted down in </a:t>
            </a:r>
            <a:r>
              <a:rPr lang="en-US" kern="0" dirty="0">
                <a:solidFill>
                  <a:srgbClr val="000000"/>
                </a:solidFill>
                <a:hlinkClick r:id="rId2" action="ppaction://hlinkfile"/>
              </a:rPr>
              <a:t>TS1_Library_Interface, Functionality test.xlsx</a:t>
            </a:r>
            <a:endParaRPr lang="en-US" kern="0" dirty="0">
              <a:solidFill>
                <a:srgbClr val="000000"/>
              </a:solidFill>
            </a:endParaRP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L="285750" marR="0" indent="-28575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B6E311B-BD16-D552-F744-CDDE67A65DE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110070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C3A16-194E-5F6D-582F-6DA0F5EC498A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3 : Creating basic demonstration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99689-07A1-D02F-107F-CC17855F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EC61B5A-A1D6-70A0-F320-6A8EEF21D2B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18075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16888-FFB4-2C70-1D7A-F93E85ED52E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Library Development of TS1 Components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2B86B6-F229-E23E-22FF-A8EB42066DEC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3EBF5-23DA-6469-AEA7-21C7FB1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sp>
        <p:nvSpPr>
          <p:cNvPr id="10" name="Textfeld 39">
            <a:extLst>
              <a:ext uri="{FF2B5EF4-FFF2-40B4-BE49-F238E27FC236}">
                <a16:creationId xmlns:a16="http://schemas.microsoft.com/office/drawing/2014/main" id="{54516663-66C9-526A-EAFA-B4C132E5DD08}"/>
              </a:ext>
            </a:extLst>
          </p:cNvPr>
          <p:cNvSpPr txBox="1"/>
          <p:nvPr/>
        </p:nvSpPr>
        <p:spPr>
          <a:xfrm>
            <a:off x="4331633" y="1291790"/>
            <a:ext cx="724223" cy="15451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accent1"/>
                </a:solidFill>
              </a:rPr>
              <a:t>Testing</a:t>
            </a:r>
          </a:p>
        </p:txBody>
      </p:sp>
      <p:sp>
        <p:nvSpPr>
          <p:cNvPr id="11" name="Textfeld 40">
            <a:extLst>
              <a:ext uri="{FF2B5EF4-FFF2-40B4-BE49-F238E27FC236}">
                <a16:creationId xmlns:a16="http://schemas.microsoft.com/office/drawing/2014/main" id="{DD5400FB-FB04-04DF-38ED-A9217AEBF2D4}"/>
              </a:ext>
            </a:extLst>
          </p:cNvPr>
          <p:cNvSpPr txBox="1"/>
          <p:nvPr/>
        </p:nvSpPr>
        <p:spPr>
          <a:xfrm>
            <a:off x="6410138" y="1291790"/>
            <a:ext cx="765533" cy="15451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Release</a:t>
            </a:r>
          </a:p>
        </p:txBody>
      </p:sp>
      <p:cxnSp>
        <p:nvCxnSpPr>
          <p:cNvPr id="13" name="Gerader Verbinder 56">
            <a:extLst>
              <a:ext uri="{FF2B5EF4-FFF2-40B4-BE49-F238E27FC236}">
                <a16:creationId xmlns:a16="http://schemas.microsoft.com/office/drawing/2014/main" id="{9887E812-A66E-50F9-DBED-DB40B8ED3DA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853714" y="1752407"/>
            <a:ext cx="1777191" cy="3197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62">
            <a:extLst>
              <a:ext uri="{FF2B5EF4-FFF2-40B4-BE49-F238E27FC236}">
                <a16:creationId xmlns:a16="http://schemas.microsoft.com/office/drawing/2014/main" id="{4DF8F09B-98B7-7449-03D4-BA19828BB196}"/>
              </a:ext>
            </a:extLst>
          </p:cNvPr>
          <p:cNvSpPr/>
          <p:nvPr/>
        </p:nvSpPr>
        <p:spPr>
          <a:xfrm>
            <a:off x="4529714" y="1593604"/>
            <a:ext cx="324000" cy="324000"/>
          </a:xfrm>
          <a:prstGeom prst="diamond">
            <a:avLst/>
          </a:prstGeom>
          <a:solidFill>
            <a:srgbClr val="00C8F7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7" name="Raute 63">
            <a:extLst>
              <a:ext uri="{FF2B5EF4-FFF2-40B4-BE49-F238E27FC236}">
                <a16:creationId xmlns:a16="http://schemas.microsoft.com/office/drawing/2014/main" id="{3FD8AD1C-D5FA-EAA9-F009-B9E9400CBA6B}"/>
              </a:ext>
            </a:extLst>
          </p:cNvPr>
          <p:cNvSpPr/>
          <p:nvPr/>
        </p:nvSpPr>
        <p:spPr>
          <a:xfrm>
            <a:off x="6630905" y="1590407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8" name="Textfeld 37">
            <a:extLst>
              <a:ext uri="{FF2B5EF4-FFF2-40B4-BE49-F238E27FC236}">
                <a16:creationId xmlns:a16="http://schemas.microsoft.com/office/drawing/2014/main" id="{14034557-57AA-FB49-B8BE-AA6ED505C534}"/>
              </a:ext>
            </a:extLst>
          </p:cNvPr>
          <p:cNvSpPr txBox="1"/>
          <p:nvPr/>
        </p:nvSpPr>
        <p:spPr>
          <a:xfrm>
            <a:off x="2460601" y="2285526"/>
            <a:ext cx="2052678" cy="15448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773238" algn="l"/>
              </a:tabLst>
            </a:pPr>
            <a:r>
              <a:rPr lang="en-US" sz="1200" b="1" dirty="0">
                <a:solidFill>
                  <a:srgbClr val="00C8F7"/>
                </a:solidFill>
              </a:rPr>
              <a:t>Components Availability</a:t>
            </a:r>
          </a:p>
        </p:txBody>
      </p:sp>
      <p:cxnSp>
        <p:nvCxnSpPr>
          <p:cNvPr id="19" name="Gerader Verbinder 47">
            <a:extLst>
              <a:ext uri="{FF2B5EF4-FFF2-40B4-BE49-F238E27FC236}">
                <a16:creationId xmlns:a16="http://schemas.microsoft.com/office/drawing/2014/main" id="{B58FE48C-E901-489D-F187-DB260D777A87}"/>
              </a:ext>
            </a:extLst>
          </p:cNvPr>
          <p:cNvCxnSpPr>
            <a:cxnSpLocks/>
            <a:stCxn id="23" idx="0"/>
            <a:endCxn id="16" idx="2"/>
          </p:cNvCxnSpPr>
          <p:nvPr/>
        </p:nvCxnSpPr>
        <p:spPr>
          <a:xfrm flipH="1" flipV="1">
            <a:off x="4691714" y="1917604"/>
            <a:ext cx="6039" cy="313044"/>
          </a:xfrm>
          <a:prstGeom prst="line">
            <a:avLst/>
          </a:prstGeom>
          <a:ln w="15875">
            <a:solidFill>
              <a:srgbClr val="00C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AF3FD4-1F00-7D9A-01D7-20F596298E8F}"/>
              </a:ext>
            </a:extLst>
          </p:cNvPr>
          <p:cNvSpPr/>
          <p:nvPr/>
        </p:nvSpPr>
        <p:spPr>
          <a:xfrm>
            <a:off x="5883389" y="2145408"/>
            <a:ext cx="1773942" cy="41488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All TS1 components are available for testing</a:t>
            </a:r>
          </a:p>
        </p:txBody>
      </p:sp>
      <p:cxnSp>
        <p:nvCxnSpPr>
          <p:cNvPr id="21" name="Gerader Verbinder 47">
            <a:extLst>
              <a:ext uri="{FF2B5EF4-FFF2-40B4-BE49-F238E27FC236}">
                <a16:creationId xmlns:a16="http://schemas.microsoft.com/office/drawing/2014/main" id="{FB57A8F1-293E-E31D-D24E-A5126A7A3A82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flipH="1">
            <a:off x="4823753" y="2352851"/>
            <a:ext cx="1059636" cy="379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37">
            <a:extLst>
              <a:ext uri="{FF2B5EF4-FFF2-40B4-BE49-F238E27FC236}">
                <a16:creationId xmlns:a16="http://schemas.microsoft.com/office/drawing/2014/main" id="{171D635E-BE40-C58A-D774-400732FED92A}"/>
              </a:ext>
            </a:extLst>
          </p:cNvPr>
          <p:cNvSpPr txBox="1"/>
          <p:nvPr/>
        </p:nvSpPr>
        <p:spPr>
          <a:xfrm>
            <a:off x="4926080" y="2109347"/>
            <a:ext cx="724223" cy="20243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100" b="1" dirty="0">
                <a:solidFill>
                  <a:schemeClr val="accent1"/>
                </a:solidFill>
              </a:rPr>
              <a:t>10/2023</a:t>
            </a:r>
          </a:p>
        </p:txBody>
      </p:sp>
      <p:sp>
        <p:nvSpPr>
          <p:cNvPr id="23" name="Raute 63">
            <a:extLst>
              <a:ext uri="{FF2B5EF4-FFF2-40B4-BE49-F238E27FC236}">
                <a16:creationId xmlns:a16="http://schemas.microsoft.com/office/drawing/2014/main" id="{B177490C-892E-F120-60D1-BD7C4CCEE6C5}"/>
              </a:ext>
            </a:extLst>
          </p:cNvPr>
          <p:cNvSpPr/>
          <p:nvPr/>
        </p:nvSpPr>
        <p:spPr>
          <a:xfrm>
            <a:off x="4571753" y="2230648"/>
            <a:ext cx="252000" cy="252000"/>
          </a:xfrm>
          <a:prstGeom prst="diamond">
            <a:avLst/>
          </a:prstGeom>
          <a:solidFill>
            <a:srgbClr val="00C8F7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6" name="Raute 27">
            <a:extLst>
              <a:ext uri="{FF2B5EF4-FFF2-40B4-BE49-F238E27FC236}">
                <a16:creationId xmlns:a16="http://schemas.microsoft.com/office/drawing/2014/main" id="{4A299839-D8AA-7755-DEC8-0F5B7DD07317}"/>
              </a:ext>
            </a:extLst>
          </p:cNvPr>
          <p:cNvSpPr/>
          <p:nvPr/>
        </p:nvSpPr>
        <p:spPr>
          <a:xfrm>
            <a:off x="682589" y="1593604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7" name="Textfeld 36">
            <a:extLst>
              <a:ext uri="{FF2B5EF4-FFF2-40B4-BE49-F238E27FC236}">
                <a16:creationId xmlns:a16="http://schemas.microsoft.com/office/drawing/2014/main" id="{FFC7BB29-1D1A-05FF-31A7-AB7E9903D3E2}"/>
              </a:ext>
            </a:extLst>
          </p:cNvPr>
          <p:cNvSpPr txBox="1"/>
          <p:nvPr/>
        </p:nvSpPr>
        <p:spPr>
          <a:xfrm>
            <a:off x="128958" y="1186472"/>
            <a:ext cx="1549575" cy="38052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Evaluation of product information</a:t>
            </a:r>
          </a:p>
        </p:txBody>
      </p:sp>
      <p:sp>
        <p:nvSpPr>
          <p:cNvPr id="8" name="Textfeld 37">
            <a:extLst>
              <a:ext uri="{FF2B5EF4-FFF2-40B4-BE49-F238E27FC236}">
                <a16:creationId xmlns:a16="http://schemas.microsoft.com/office/drawing/2014/main" id="{A9FF8F2C-820D-7B94-C6EA-76C4B9081720}"/>
              </a:ext>
            </a:extLst>
          </p:cNvPr>
          <p:cNvSpPr txBox="1"/>
          <p:nvPr/>
        </p:nvSpPr>
        <p:spPr>
          <a:xfrm>
            <a:off x="1530062" y="1208538"/>
            <a:ext cx="1141605" cy="32399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Planning of development</a:t>
            </a:r>
          </a:p>
        </p:txBody>
      </p:sp>
      <p:sp>
        <p:nvSpPr>
          <p:cNvPr id="9" name="Textfeld 38">
            <a:extLst>
              <a:ext uri="{FF2B5EF4-FFF2-40B4-BE49-F238E27FC236}">
                <a16:creationId xmlns:a16="http://schemas.microsoft.com/office/drawing/2014/main" id="{1B13A34A-61AC-968B-9685-0D97E5405D53}"/>
              </a:ext>
            </a:extLst>
          </p:cNvPr>
          <p:cNvSpPr txBox="1"/>
          <p:nvPr/>
        </p:nvSpPr>
        <p:spPr>
          <a:xfrm>
            <a:off x="2511174" y="1059205"/>
            <a:ext cx="1934873" cy="59661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Specifications of simulation components</a:t>
            </a:r>
          </a:p>
        </p:txBody>
      </p:sp>
      <p:cxnSp>
        <p:nvCxnSpPr>
          <p:cNvPr id="12" name="Gerader Verbinder 47">
            <a:extLst>
              <a:ext uri="{FF2B5EF4-FFF2-40B4-BE49-F238E27FC236}">
                <a16:creationId xmlns:a16="http://schemas.microsoft.com/office/drawing/2014/main" id="{635EAEAB-643E-A9AB-E421-45C664C02F6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06589" y="1755604"/>
            <a:ext cx="139193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aute 60">
            <a:extLst>
              <a:ext uri="{FF2B5EF4-FFF2-40B4-BE49-F238E27FC236}">
                <a16:creationId xmlns:a16="http://schemas.microsoft.com/office/drawing/2014/main" id="{BF81AFB4-D49E-2A61-51F6-F0E39E109135}"/>
              </a:ext>
            </a:extLst>
          </p:cNvPr>
          <p:cNvSpPr/>
          <p:nvPr/>
        </p:nvSpPr>
        <p:spPr>
          <a:xfrm>
            <a:off x="1970636" y="1593604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5" name="Raute 61">
            <a:extLst>
              <a:ext uri="{FF2B5EF4-FFF2-40B4-BE49-F238E27FC236}">
                <a16:creationId xmlns:a16="http://schemas.microsoft.com/office/drawing/2014/main" id="{2EC1B2BE-E402-9F1B-A9E9-D0ECCDED03A3}"/>
              </a:ext>
            </a:extLst>
          </p:cNvPr>
          <p:cNvSpPr/>
          <p:nvPr/>
        </p:nvSpPr>
        <p:spPr>
          <a:xfrm>
            <a:off x="3242971" y="1593604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>
              <a:ea typeface="+mn-ea"/>
              <a:cs typeface="+mn-cs"/>
            </a:endParaRPr>
          </a:p>
        </p:txBody>
      </p:sp>
      <p:cxnSp>
        <p:nvCxnSpPr>
          <p:cNvPr id="24" name="Gerader Verbinder 47">
            <a:extLst>
              <a:ext uri="{FF2B5EF4-FFF2-40B4-BE49-F238E27FC236}">
                <a16:creationId xmlns:a16="http://schemas.microsoft.com/office/drawing/2014/main" id="{55D55C33-4201-C5BE-A57B-132450CD680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94636" y="1755604"/>
            <a:ext cx="94833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47">
            <a:extLst>
              <a:ext uri="{FF2B5EF4-FFF2-40B4-BE49-F238E27FC236}">
                <a16:creationId xmlns:a16="http://schemas.microsoft.com/office/drawing/2014/main" id="{B56755D5-9597-0CAB-E806-E063F78F8D4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566971" y="1755604"/>
            <a:ext cx="96274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56">
            <a:extLst>
              <a:ext uri="{FF2B5EF4-FFF2-40B4-BE49-F238E27FC236}">
                <a16:creationId xmlns:a16="http://schemas.microsoft.com/office/drawing/2014/main" id="{DEE97513-4942-6D9D-D06C-4D9C2DFC228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954905" y="1752407"/>
            <a:ext cx="875398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aute 63">
            <a:extLst>
              <a:ext uri="{FF2B5EF4-FFF2-40B4-BE49-F238E27FC236}">
                <a16:creationId xmlns:a16="http://schemas.microsoft.com/office/drawing/2014/main" id="{14D5A3AA-9821-A5B0-A409-E6C585322B85}"/>
              </a:ext>
            </a:extLst>
          </p:cNvPr>
          <p:cNvSpPr/>
          <p:nvPr/>
        </p:nvSpPr>
        <p:spPr>
          <a:xfrm>
            <a:off x="7568179" y="1590407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EB41AD89-06CC-0C07-8E86-C5C251372A37}"/>
              </a:ext>
            </a:extLst>
          </p:cNvPr>
          <p:cNvSpPr txBox="1"/>
          <p:nvPr/>
        </p:nvSpPr>
        <p:spPr>
          <a:xfrm>
            <a:off x="6986849" y="1238042"/>
            <a:ext cx="1440193" cy="31173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TS1 Evo development</a:t>
            </a:r>
          </a:p>
        </p:txBody>
      </p:sp>
      <p:sp>
        <p:nvSpPr>
          <p:cNvPr id="32" name="Textfeld 37">
            <a:extLst>
              <a:ext uri="{FF2B5EF4-FFF2-40B4-BE49-F238E27FC236}">
                <a16:creationId xmlns:a16="http://schemas.microsoft.com/office/drawing/2014/main" id="{DEC5E9FD-4EA4-B23C-C7A0-E43E13C69AA6}"/>
              </a:ext>
            </a:extLst>
          </p:cNvPr>
          <p:cNvSpPr txBox="1"/>
          <p:nvPr/>
        </p:nvSpPr>
        <p:spPr>
          <a:xfrm>
            <a:off x="2019263" y="2522664"/>
            <a:ext cx="2494016" cy="48225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200" b="1" dirty="0">
                <a:solidFill>
                  <a:srgbClr val="DF0024"/>
                </a:solidFill>
              </a:rPr>
              <a:t>Verification testing</a:t>
            </a:r>
          </a:p>
        </p:txBody>
      </p:sp>
      <p:cxnSp>
        <p:nvCxnSpPr>
          <p:cNvPr id="33" name="Gerader Verbinder 47">
            <a:extLst>
              <a:ext uri="{FF2B5EF4-FFF2-40B4-BE49-F238E27FC236}">
                <a16:creationId xmlns:a16="http://schemas.microsoft.com/office/drawing/2014/main" id="{A6A9BD5A-0B9F-7C16-842C-02420ADAF67B}"/>
              </a:ext>
            </a:extLst>
          </p:cNvPr>
          <p:cNvCxnSpPr>
            <a:cxnSpLocks/>
            <a:stCxn id="37" idx="0"/>
            <a:endCxn id="23" idx="2"/>
          </p:cNvCxnSpPr>
          <p:nvPr/>
        </p:nvCxnSpPr>
        <p:spPr>
          <a:xfrm flipV="1">
            <a:off x="4697753" y="2482648"/>
            <a:ext cx="0" cy="361975"/>
          </a:xfrm>
          <a:prstGeom prst="line">
            <a:avLst/>
          </a:prstGeom>
          <a:ln w="15875">
            <a:solidFill>
              <a:srgbClr val="00C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7AB6C2A-2188-230E-B8C3-F3ADFC859B53}"/>
              </a:ext>
            </a:extLst>
          </p:cNvPr>
          <p:cNvSpPr/>
          <p:nvPr/>
        </p:nvSpPr>
        <p:spPr>
          <a:xfrm>
            <a:off x="5883389" y="2759383"/>
            <a:ext cx="1773942" cy="41488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kern="0" dirty="0">
                <a:solidFill>
                  <a:srgbClr val="000000"/>
                </a:solidFill>
                <a:latin typeface="Bosch Office Sans"/>
              </a:rPr>
              <a:t>Current Stage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35" name="Gerader Verbinder 47">
            <a:extLst>
              <a:ext uri="{FF2B5EF4-FFF2-40B4-BE49-F238E27FC236}">
                <a16:creationId xmlns:a16="http://schemas.microsoft.com/office/drawing/2014/main" id="{18B7E6AC-6F79-DF3D-B18E-BDE2F35D30CC}"/>
              </a:ext>
            </a:extLst>
          </p:cNvPr>
          <p:cNvCxnSpPr>
            <a:cxnSpLocks/>
            <a:stCxn id="34" idx="1"/>
            <a:endCxn id="37" idx="3"/>
          </p:cNvCxnSpPr>
          <p:nvPr/>
        </p:nvCxnSpPr>
        <p:spPr>
          <a:xfrm flipH="1">
            <a:off x="4823753" y="2966826"/>
            <a:ext cx="1059636" cy="379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aute 63">
            <a:extLst>
              <a:ext uri="{FF2B5EF4-FFF2-40B4-BE49-F238E27FC236}">
                <a16:creationId xmlns:a16="http://schemas.microsoft.com/office/drawing/2014/main" id="{D7C94ED3-E0E6-35C5-FF8C-050D023ACA05}"/>
              </a:ext>
            </a:extLst>
          </p:cNvPr>
          <p:cNvSpPr/>
          <p:nvPr/>
        </p:nvSpPr>
        <p:spPr>
          <a:xfrm>
            <a:off x="4571753" y="2844623"/>
            <a:ext cx="252000" cy="252000"/>
          </a:xfrm>
          <a:prstGeom prst="diamond">
            <a:avLst/>
          </a:prstGeom>
          <a:solidFill>
            <a:srgbClr val="DF0024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9" name="Textfeld 37">
            <a:extLst>
              <a:ext uri="{FF2B5EF4-FFF2-40B4-BE49-F238E27FC236}">
                <a16:creationId xmlns:a16="http://schemas.microsoft.com/office/drawing/2014/main" id="{5067F666-1105-3DF1-6EA4-D051C94ECD12}"/>
              </a:ext>
            </a:extLst>
          </p:cNvPr>
          <p:cNvSpPr txBox="1"/>
          <p:nvPr/>
        </p:nvSpPr>
        <p:spPr>
          <a:xfrm>
            <a:off x="2460601" y="3430139"/>
            <a:ext cx="2052678" cy="36197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200" b="1" dirty="0">
                <a:solidFill>
                  <a:schemeClr val="accent1"/>
                </a:solidFill>
              </a:rPr>
              <a:t>Creating demonstration models</a:t>
            </a:r>
          </a:p>
        </p:txBody>
      </p:sp>
      <p:cxnSp>
        <p:nvCxnSpPr>
          <p:cNvPr id="40" name="Gerader Verbinder 47">
            <a:extLst>
              <a:ext uri="{FF2B5EF4-FFF2-40B4-BE49-F238E27FC236}">
                <a16:creationId xmlns:a16="http://schemas.microsoft.com/office/drawing/2014/main" id="{77A1F213-7231-28DE-9A26-E387CA039140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697753" y="3096623"/>
            <a:ext cx="0" cy="36197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8087B9E-3C06-871F-2CDA-03B8F1E9A4E6}"/>
              </a:ext>
            </a:extLst>
          </p:cNvPr>
          <p:cNvSpPr/>
          <p:nvPr/>
        </p:nvSpPr>
        <p:spPr>
          <a:xfrm>
            <a:off x="5883389" y="3373358"/>
            <a:ext cx="1773942" cy="41488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42" name="Gerader Verbinder 47">
            <a:extLst>
              <a:ext uri="{FF2B5EF4-FFF2-40B4-BE49-F238E27FC236}">
                <a16:creationId xmlns:a16="http://schemas.microsoft.com/office/drawing/2014/main" id="{6196721A-B99E-BC37-F79E-803F3442B7BC}"/>
              </a:ext>
            </a:extLst>
          </p:cNvPr>
          <p:cNvCxnSpPr>
            <a:cxnSpLocks/>
            <a:stCxn id="41" idx="1"/>
            <a:endCxn id="44" idx="3"/>
          </p:cNvCxnSpPr>
          <p:nvPr/>
        </p:nvCxnSpPr>
        <p:spPr>
          <a:xfrm flipH="1">
            <a:off x="4823753" y="3580801"/>
            <a:ext cx="1059636" cy="379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aute 63">
            <a:extLst>
              <a:ext uri="{FF2B5EF4-FFF2-40B4-BE49-F238E27FC236}">
                <a16:creationId xmlns:a16="http://schemas.microsoft.com/office/drawing/2014/main" id="{D5CA3B79-5BD4-BEAD-76A3-D11A3B25E2C7}"/>
              </a:ext>
            </a:extLst>
          </p:cNvPr>
          <p:cNvSpPr/>
          <p:nvPr/>
        </p:nvSpPr>
        <p:spPr>
          <a:xfrm>
            <a:off x="4571753" y="3458598"/>
            <a:ext cx="252000" cy="2520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45" name="Textfeld 37">
            <a:extLst>
              <a:ext uri="{FF2B5EF4-FFF2-40B4-BE49-F238E27FC236}">
                <a16:creationId xmlns:a16="http://schemas.microsoft.com/office/drawing/2014/main" id="{0DBD623B-4F4E-F92D-79C2-4C66E195AE2B}"/>
              </a:ext>
            </a:extLst>
          </p:cNvPr>
          <p:cNvSpPr txBox="1"/>
          <p:nvPr/>
        </p:nvSpPr>
        <p:spPr>
          <a:xfrm>
            <a:off x="2460601" y="4011181"/>
            <a:ext cx="2052678" cy="36197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200" b="1" dirty="0">
                <a:solidFill>
                  <a:schemeClr val="accent1"/>
                </a:solidFill>
              </a:rPr>
              <a:t>Validation Testing</a:t>
            </a:r>
          </a:p>
        </p:txBody>
      </p:sp>
      <p:cxnSp>
        <p:nvCxnSpPr>
          <p:cNvPr id="46" name="Gerader Verbinder 47">
            <a:extLst>
              <a:ext uri="{FF2B5EF4-FFF2-40B4-BE49-F238E27FC236}">
                <a16:creationId xmlns:a16="http://schemas.microsoft.com/office/drawing/2014/main" id="{D6DAD1B2-889B-C931-6651-DEE61C1AD850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4697753" y="3704883"/>
            <a:ext cx="0" cy="36197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D2B732A-397B-0194-1EE9-EAC92709CD72}"/>
              </a:ext>
            </a:extLst>
          </p:cNvPr>
          <p:cNvSpPr/>
          <p:nvPr/>
        </p:nvSpPr>
        <p:spPr>
          <a:xfrm>
            <a:off x="5883389" y="3981618"/>
            <a:ext cx="1773942" cy="41488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E448C60-ABE5-3F26-D55D-487991F10635}"/>
              </a:ext>
            </a:extLst>
          </p:cNvPr>
          <p:cNvCxnSpPr>
            <a:cxnSpLocks/>
            <a:stCxn id="47" idx="1"/>
            <a:endCxn id="50" idx="3"/>
          </p:cNvCxnSpPr>
          <p:nvPr/>
        </p:nvCxnSpPr>
        <p:spPr>
          <a:xfrm flipH="1">
            <a:off x="4823753" y="4189061"/>
            <a:ext cx="1059636" cy="379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aute 63">
            <a:extLst>
              <a:ext uri="{FF2B5EF4-FFF2-40B4-BE49-F238E27FC236}">
                <a16:creationId xmlns:a16="http://schemas.microsoft.com/office/drawing/2014/main" id="{190D7955-7165-16C1-2CA0-1ADDCC0B220C}"/>
              </a:ext>
            </a:extLst>
          </p:cNvPr>
          <p:cNvSpPr/>
          <p:nvPr/>
        </p:nvSpPr>
        <p:spPr>
          <a:xfrm>
            <a:off x="4571753" y="4066858"/>
            <a:ext cx="252000" cy="2520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51" name="Textfeld 37">
            <a:extLst>
              <a:ext uri="{FF2B5EF4-FFF2-40B4-BE49-F238E27FC236}">
                <a16:creationId xmlns:a16="http://schemas.microsoft.com/office/drawing/2014/main" id="{2BADBED9-49B4-CF40-C23D-A7E475C4A188}"/>
              </a:ext>
            </a:extLst>
          </p:cNvPr>
          <p:cNvSpPr txBox="1"/>
          <p:nvPr/>
        </p:nvSpPr>
        <p:spPr>
          <a:xfrm>
            <a:off x="2460601" y="4554143"/>
            <a:ext cx="2052678" cy="36197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200" b="1" dirty="0">
                <a:solidFill>
                  <a:schemeClr val="accent1"/>
                </a:solidFill>
              </a:rPr>
              <a:t>Evaluation of PRM</a:t>
            </a:r>
          </a:p>
        </p:txBody>
      </p:sp>
      <p:cxnSp>
        <p:nvCxnSpPr>
          <p:cNvPr id="52" name="Gerader Verbinder 47">
            <a:extLst>
              <a:ext uri="{FF2B5EF4-FFF2-40B4-BE49-F238E27FC236}">
                <a16:creationId xmlns:a16="http://schemas.microsoft.com/office/drawing/2014/main" id="{EF595811-976B-F9FE-9408-2518745A382D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4697753" y="4228858"/>
            <a:ext cx="0" cy="36197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04AE5-2D24-8061-A8E9-982F816F4955}"/>
              </a:ext>
            </a:extLst>
          </p:cNvPr>
          <p:cNvSpPr/>
          <p:nvPr/>
        </p:nvSpPr>
        <p:spPr>
          <a:xfrm>
            <a:off x="5883389" y="4505593"/>
            <a:ext cx="1773942" cy="41488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54" name="Gerader Verbinder 47">
            <a:extLst>
              <a:ext uri="{FF2B5EF4-FFF2-40B4-BE49-F238E27FC236}">
                <a16:creationId xmlns:a16="http://schemas.microsoft.com/office/drawing/2014/main" id="{DB63FA5C-C48E-8518-43C9-ABC2EFD1D4EB}"/>
              </a:ext>
            </a:extLst>
          </p:cNvPr>
          <p:cNvCxnSpPr>
            <a:cxnSpLocks/>
            <a:stCxn id="53" idx="1"/>
            <a:endCxn id="56" idx="3"/>
          </p:cNvCxnSpPr>
          <p:nvPr/>
        </p:nvCxnSpPr>
        <p:spPr>
          <a:xfrm flipH="1">
            <a:off x="4823753" y="4713036"/>
            <a:ext cx="1059636" cy="379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aute 63">
            <a:extLst>
              <a:ext uri="{FF2B5EF4-FFF2-40B4-BE49-F238E27FC236}">
                <a16:creationId xmlns:a16="http://schemas.microsoft.com/office/drawing/2014/main" id="{A6B9DCE4-EB14-2EEF-7FBC-D34DAE4F58FB}"/>
              </a:ext>
            </a:extLst>
          </p:cNvPr>
          <p:cNvSpPr/>
          <p:nvPr/>
        </p:nvSpPr>
        <p:spPr>
          <a:xfrm>
            <a:off x="4571753" y="4590833"/>
            <a:ext cx="252000" cy="2520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81" name="Textfeld 37">
            <a:extLst>
              <a:ext uri="{FF2B5EF4-FFF2-40B4-BE49-F238E27FC236}">
                <a16:creationId xmlns:a16="http://schemas.microsoft.com/office/drawing/2014/main" id="{496E44CD-487B-C750-E6E6-27A05796FAE8}"/>
              </a:ext>
            </a:extLst>
          </p:cNvPr>
          <p:cNvSpPr txBox="1"/>
          <p:nvPr/>
        </p:nvSpPr>
        <p:spPr>
          <a:xfrm>
            <a:off x="2460601" y="5251129"/>
            <a:ext cx="2052678" cy="15448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Documentation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5644F56-04D5-42B4-D656-CED620D7EE6D}"/>
              </a:ext>
            </a:extLst>
          </p:cNvPr>
          <p:cNvSpPr/>
          <p:nvPr/>
        </p:nvSpPr>
        <p:spPr>
          <a:xfrm>
            <a:off x="5883389" y="5111011"/>
            <a:ext cx="1773942" cy="41488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83" name="Gerader Verbinder 47">
            <a:extLst>
              <a:ext uri="{FF2B5EF4-FFF2-40B4-BE49-F238E27FC236}">
                <a16:creationId xmlns:a16="http://schemas.microsoft.com/office/drawing/2014/main" id="{491E1F01-B8A0-ED70-0267-F547A9C32A7A}"/>
              </a:ext>
            </a:extLst>
          </p:cNvPr>
          <p:cNvCxnSpPr>
            <a:cxnSpLocks/>
            <a:stCxn id="82" idx="1"/>
            <a:endCxn id="84" idx="3"/>
          </p:cNvCxnSpPr>
          <p:nvPr/>
        </p:nvCxnSpPr>
        <p:spPr>
          <a:xfrm flipH="1">
            <a:off x="4823753" y="5318454"/>
            <a:ext cx="1059636" cy="379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aute 63">
            <a:extLst>
              <a:ext uri="{FF2B5EF4-FFF2-40B4-BE49-F238E27FC236}">
                <a16:creationId xmlns:a16="http://schemas.microsoft.com/office/drawing/2014/main" id="{2B972FE7-151D-754F-B860-139BEBA5F7F0}"/>
              </a:ext>
            </a:extLst>
          </p:cNvPr>
          <p:cNvSpPr/>
          <p:nvPr/>
        </p:nvSpPr>
        <p:spPr>
          <a:xfrm>
            <a:off x="4571753" y="5196251"/>
            <a:ext cx="252000" cy="25200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>
              <a:ea typeface="+mn-ea"/>
              <a:cs typeface="+mn-cs"/>
            </a:endParaRPr>
          </a:p>
        </p:txBody>
      </p:sp>
      <p:cxnSp>
        <p:nvCxnSpPr>
          <p:cNvPr id="85" name="Gerader Verbinder 47">
            <a:extLst>
              <a:ext uri="{FF2B5EF4-FFF2-40B4-BE49-F238E27FC236}">
                <a16:creationId xmlns:a16="http://schemas.microsoft.com/office/drawing/2014/main" id="{288E502D-206E-B7FC-A1DF-F553765825FC}"/>
              </a:ext>
            </a:extLst>
          </p:cNvPr>
          <p:cNvCxnSpPr>
            <a:cxnSpLocks/>
          </p:cNvCxnSpPr>
          <p:nvPr/>
        </p:nvCxnSpPr>
        <p:spPr>
          <a:xfrm flipV="1">
            <a:off x="4697753" y="4843395"/>
            <a:ext cx="0" cy="36197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607E6D8-3542-2D68-3112-F509118C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56" y="262879"/>
            <a:ext cx="3176778" cy="1547056"/>
          </a:xfrm>
          <a:prstGeom prst="rect">
            <a:avLst/>
          </a:prstGeom>
        </p:spPr>
      </p:pic>
      <p:sp>
        <p:nvSpPr>
          <p:cNvPr id="77" name="Textfeld 40">
            <a:extLst>
              <a:ext uri="{FF2B5EF4-FFF2-40B4-BE49-F238E27FC236}">
                <a16:creationId xmlns:a16="http://schemas.microsoft.com/office/drawing/2014/main" id="{E274D147-D7E9-2743-D4F7-8AACB06C4BDD}"/>
              </a:ext>
            </a:extLst>
          </p:cNvPr>
          <p:cNvSpPr txBox="1"/>
          <p:nvPr/>
        </p:nvSpPr>
        <p:spPr>
          <a:xfrm>
            <a:off x="4929044" y="1122278"/>
            <a:ext cx="1596789" cy="5038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50" b="1" dirty="0">
                <a:solidFill>
                  <a:schemeClr val="bg1">
                    <a:lumMod val="85000"/>
                  </a:schemeClr>
                </a:solidFill>
              </a:rPr>
              <a:t>Provide models to Visual components</a:t>
            </a:r>
          </a:p>
        </p:txBody>
      </p:sp>
      <p:sp>
        <p:nvSpPr>
          <p:cNvPr id="79" name="Raute 63">
            <a:extLst>
              <a:ext uri="{FF2B5EF4-FFF2-40B4-BE49-F238E27FC236}">
                <a16:creationId xmlns:a16="http://schemas.microsoft.com/office/drawing/2014/main" id="{D7969FE0-398F-9E80-7F82-7146077B3E22}"/>
              </a:ext>
            </a:extLst>
          </p:cNvPr>
          <p:cNvSpPr/>
          <p:nvPr/>
        </p:nvSpPr>
        <p:spPr>
          <a:xfrm>
            <a:off x="5591650" y="1590407"/>
            <a:ext cx="324000" cy="3240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234000" tIns="90000" rIns="9144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93" name="Textfeld 37">
            <a:extLst>
              <a:ext uri="{FF2B5EF4-FFF2-40B4-BE49-F238E27FC236}">
                <a16:creationId xmlns:a16="http://schemas.microsoft.com/office/drawing/2014/main" id="{3DED85EE-7A13-148B-2B4B-CFDCAA76F8DA}"/>
              </a:ext>
            </a:extLst>
          </p:cNvPr>
          <p:cNvSpPr txBox="1"/>
          <p:nvPr/>
        </p:nvSpPr>
        <p:spPr>
          <a:xfrm>
            <a:off x="1960789" y="2882477"/>
            <a:ext cx="2494016" cy="12523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00" dirty="0">
                <a:solidFill>
                  <a:srgbClr val="DF0024"/>
                </a:solidFill>
              </a:rPr>
              <a:t>(Unit test)</a:t>
            </a:r>
          </a:p>
        </p:txBody>
      </p:sp>
      <p:sp>
        <p:nvSpPr>
          <p:cNvPr id="94" name="Textfeld 37">
            <a:extLst>
              <a:ext uri="{FF2B5EF4-FFF2-40B4-BE49-F238E27FC236}">
                <a16:creationId xmlns:a16="http://schemas.microsoft.com/office/drawing/2014/main" id="{545C96BA-E80C-808A-E365-0AEE0E3AB482}"/>
              </a:ext>
            </a:extLst>
          </p:cNvPr>
          <p:cNvSpPr txBox="1"/>
          <p:nvPr/>
        </p:nvSpPr>
        <p:spPr>
          <a:xfrm>
            <a:off x="1960789" y="3035590"/>
            <a:ext cx="2494016" cy="15847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pPr marR="0"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000" dirty="0">
                <a:solidFill>
                  <a:srgbClr val="DF0024"/>
                </a:solidFill>
              </a:rPr>
              <a:t>(Interface test)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CBF2FF-72BD-8E8B-BB77-AEE4230AF44B}"/>
              </a:ext>
            </a:extLst>
          </p:cNvPr>
          <p:cNvGrpSpPr/>
          <p:nvPr/>
        </p:nvGrpSpPr>
        <p:grpSpPr>
          <a:xfrm>
            <a:off x="4372535" y="2781123"/>
            <a:ext cx="157179" cy="343890"/>
            <a:chOff x="4372535" y="2592985"/>
            <a:chExt cx="157179" cy="34389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AFEFF4E-38EC-1B91-16C7-72708BB2AA42}"/>
                </a:ext>
              </a:extLst>
            </p:cNvPr>
            <p:cNvCxnSpPr/>
            <p:nvPr/>
          </p:nvCxnSpPr>
          <p:spPr>
            <a:xfrm>
              <a:off x="4455756" y="2592985"/>
              <a:ext cx="73958" cy="0"/>
            </a:xfrm>
            <a:prstGeom prst="line">
              <a:avLst/>
            </a:prstGeom>
            <a:ln>
              <a:prstDash val="sysDash"/>
              <a:headEnd type="oval" w="sm" len="sm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A63F21-D585-FC9A-55F7-2D549B2C4AF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714" y="2592985"/>
              <a:ext cx="0" cy="34389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F213D3-5C6C-CD4A-3894-3237C17CFA7E}"/>
                </a:ext>
              </a:extLst>
            </p:cNvPr>
            <p:cNvCxnSpPr>
              <a:cxnSpLocks/>
            </p:cNvCxnSpPr>
            <p:nvPr/>
          </p:nvCxnSpPr>
          <p:spPr>
            <a:xfrm>
              <a:off x="4372535" y="2764435"/>
              <a:ext cx="157179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9E8AF05-5CA8-948F-1CDD-0CBB038EAF8C}"/>
                </a:ext>
              </a:extLst>
            </p:cNvPr>
            <p:cNvCxnSpPr>
              <a:cxnSpLocks/>
            </p:cNvCxnSpPr>
            <p:nvPr/>
          </p:nvCxnSpPr>
          <p:spPr>
            <a:xfrm>
              <a:off x="4372535" y="2935885"/>
              <a:ext cx="157179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D6BDF6FA-41B4-4CA6-063C-A1ADE363BC54}"/>
              </a:ext>
            </a:extLst>
          </p:cNvPr>
          <p:cNvSpPr txBox="1"/>
          <p:nvPr/>
        </p:nvSpPr>
        <p:spPr>
          <a:xfrm>
            <a:off x="8270605" y="1895175"/>
            <a:ext cx="2093519" cy="3354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V-Model Framework for System development</a:t>
            </a:r>
          </a:p>
        </p:txBody>
      </p:sp>
    </p:spTree>
    <p:extLst>
      <p:ext uri="{BB962C8B-B14F-4D97-AF65-F5344CB8AC3E}">
        <p14:creationId xmlns:p14="http://schemas.microsoft.com/office/powerpoint/2010/main" val="197907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2E7BE3-C6F5-60D4-A3B3-02220E460B57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/>
              <a:t>Testing of TS1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40075C-24FA-4739-53E6-FA1BCE804010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V-model  for Library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8EDAE-DBC0-6145-B3C8-001BC7CA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1549D4-2CE1-821D-25DA-C0ACEBDD1BF9}"/>
              </a:ext>
            </a:extLst>
          </p:cNvPr>
          <p:cNvGrpSpPr/>
          <p:nvPr/>
        </p:nvGrpSpPr>
        <p:grpSpPr>
          <a:xfrm>
            <a:off x="2396357" y="2291353"/>
            <a:ext cx="6078668" cy="2903596"/>
            <a:chOff x="2396357" y="1805578"/>
            <a:chExt cx="6078668" cy="290359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9B8910-F23A-DE59-8F9E-46A84BCDBA14}"/>
                </a:ext>
              </a:extLst>
            </p:cNvPr>
            <p:cNvGrpSpPr/>
            <p:nvPr/>
          </p:nvGrpSpPr>
          <p:grpSpPr>
            <a:xfrm>
              <a:off x="2396357" y="1805578"/>
              <a:ext cx="5965662" cy="2903596"/>
              <a:chOff x="1040522" y="2049943"/>
              <a:chExt cx="5965662" cy="2903596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D75C0C9C-E67D-4EE8-3A6A-19C2339B0EB2}"/>
                  </a:ext>
                </a:extLst>
              </p:cNvPr>
              <p:cNvSpPr/>
              <p:nvPr/>
            </p:nvSpPr>
            <p:spPr>
              <a:xfrm flipH="1">
                <a:off x="1040522" y="2055719"/>
                <a:ext cx="1773621" cy="537207"/>
              </a:xfrm>
              <a:prstGeom prst="parallelogram">
                <a:avLst>
                  <a:gd name="adj" fmla="val 60217"/>
                </a:avLst>
              </a:prstGeom>
              <a:solidFill>
                <a:srgbClr val="00C8F7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Requirement Analysis</a:t>
                </a:r>
              </a:p>
            </p:txBody>
          </p:sp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578B4E63-9990-14F2-3084-DD89F8630CC3}"/>
                  </a:ext>
                </a:extLst>
              </p:cNvPr>
              <p:cNvSpPr/>
              <p:nvPr/>
            </p:nvSpPr>
            <p:spPr>
              <a:xfrm flipH="1">
                <a:off x="1371599" y="2618686"/>
                <a:ext cx="1773621" cy="537207"/>
              </a:xfrm>
              <a:prstGeom prst="parallelogram">
                <a:avLst>
                  <a:gd name="adj" fmla="val 60217"/>
                </a:avLst>
              </a:prstGeom>
              <a:solidFill>
                <a:srgbClr val="00C8F7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System Design</a:t>
                </a:r>
              </a:p>
            </p:txBody>
          </p:sp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C8EED9EB-60EE-D545-2604-51B32D13B7C3}"/>
                  </a:ext>
                </a:extLst>
              </p:cNvPr>
              <p:cNvSpPr/>
              <p:nvPr/>
            </p:nvSpPr>
            <p:spPr>
              <a:xfrm flipH="1">
                <a:off x="1714498" y="3181653"/>
                <a:ext cx="1773621" cy="537207"/>
              </a:xfrm>
              <a:prstGeom prst="parallelogram">
                <a:avLst>
                  <a:gd name="adj" fmla="val 60217"/>
                </a:avLst>
              </a:prstGeom>
              <a:solidFill>
                <a:srgbClr val="00C8F7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Architecture Design</a:t>
                </a:r>
              </a:p>
            </p:txBody>
          </p:sp>
          <p:sp>
            <p:nvSpPr>
              <p:cNvPr id="8" name="Parallelogram 7">
                <a:extLst>
                  <a:ext uri="{FF2B5EF4-FFF2-40B4-BE49-F238E27FC236}">
                    <a16:creationId xmlns:a16="http://schemas.microsoft.com/office/drawing/2014/main" id="{619AAB38-18FA-29A4-E647-90661EAE5B6C}"/>
                  </a:ext>
                </a:extLst>
              </p:cNvPr>
              <p:cNvSpPr/>
              <p:nvPr/>
            </p:nvSpPr>
            <p:spPr>
              <a:xfrm flipH="1">
                <a:off x="2045572" y="3744620"/>
                <a:ext cx="1773621" cy="537207"/>
              </a:xfrm>
              <a:prstGeom prst="parallelogram">
                <a:avLst>
                  <a:gd name="adj" fmla="val 60217"/>
                </a:avLst>
              </a:prstGeom>
              <a:solidFill>
                <a:srgbClr val="00C8F7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Component Design</a:t>
                </a:r>
              </a:p>
            </p:txBody>
          </p:sp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ECA85BE9-F668-4F3D-2B5F-62566C70B0C9}"/>
                  </a:ext>
                </a:extLst>
              </p:cNvPr>
              <p:cNvSpPr/>
              <p:nvPr/>
            </p:nvSpPr>
            <p:spPr>
              <a:xfrm flipV="1">
                <a:off x="2376208" y="4309511"/>
                <a:ext cx="3299378" cy="644028"/>
              </a:xfrm>
              <a:prstGeom prst="trapezoid">
                <a:avLst>
                  <a:gd name="adj" fmla="val 64167"/>
                </a:avLst>
              </a:prstGeom>
              <a:solidFill>
                <a:srgbClr val="DF002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12EAE0-D5C4-ACD2-D8D6-2C4F5AAB9AA3}"/>
                  </a:ext>
                </a:extLst>
              </p:cNvPr>
              <p:cNvSpPr txBox="1"/>
              <p:nvPr/>
            </p:nvSpPr>
            <p:spPr>
              <a:xfrm>
                <a:off x="2372710" y="4333346"/>
                <a:ext cx="3295879" cy="464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R="0" algn="ctr" defTabSz="914400" eaLnBrk="1" fontAlgn="auto" latinLnBrk="0" hangingPunct="1">
                  <a:lnSpc>
                    <a:spcPts val="2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Implementation</a:t>
                </a:r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BF0483EB-7566-9F97-70AA-A3837AA096BA}"/>
                  </a:ext>
                </a:extLst>
              </p:cNvPr>
              <p:cNvSpPr/>
              <p:nvPr/>
            </p:nvSpPr>
            <p:spPr>
              <a:xfrm>
                <a:off x="4244865" y="3744619"/>
                <a:ext cx="1773621" cy="537207"/>
              </a:xfrm>
              <a:prstGeom prst="parallelogram">
                <a:avLst>
                  <a:gd name="adj" fmla="val 60217"/>
                </a:avLst>
              </a:prstGeom>
              <a:solidFill>
                <a:srgbClr val="002B49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kern="0" dirty="0">
                    <a:solidFill>
                      <a:schemeClr val="bg1">
                        <a:lumMod val="95000"/>
                      </a:schemeClr>
                    </a:solidFill>
                    <a:latin typeface="Bosch Office Sans"/>
                  </a:rPr>
                  <a:t>Unit Testing</a:t>
                </a:r>
              </a:p>
            </p:txBody>
          </p:sp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37672CEB-6DE8-A901-14BE-D2379CF19314}"/>
                  </a:ext>
                </a:extLst>
              </p:cNvPr>
              <p:cNvSpPr/>
              <p:nvPr/>
            </p:nvSpPr>
            <p:spPr>
              <a:xfrm>
                <a:off x="4574354" y="3179727"/>
                <a:ext cx="1773621" cy="537207"/>
              </a:xfrm>
              <a:prstGeom prst="parallelogram">
                <a:avLst>
                  <a:gd name="adj" fmla="val 60217"/>
                </a:avLst>
              </a:prstGeom>
              <a:solidFill>
                <a:srgbClr val="002B49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kern="0" dirty="0">
                    <a:solidFill>
                      <a:schemeClr val="bg1">
                        <a:lumMod val="95000"/>
                      </a:schemeClr>
                    </a:solidFill>
                    <a:latin typeface="Bosch Office Sans"/>
                  </a:rPr>
                  <a:t>Interface testing</a:t>
                </a:r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091F8727-BFBC-183E-DF98-B4F8571CAD25}"/>
                  </a:ext>
                </a:extLst>
              </p:cNvPr>
              <p:cNvSpPr/>
              <p:nvPr/>
            </p:nvSpPr>
            <p:spPr>
              <a:xfrm>
                <a:off x="4903075" y="2614835"/>
                <a:ext cx="1773621" cy="537207"/>
              </a:xfrm>
              <a:prstGeom prst="parallelogram">
                <a:avLst>
                  <a:gd name="adj" fmla="val 60217"/>
                </a:avLst>
              </a:prstGeom>
              <a:solidFill>
                <a:srgbClr val="002B49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kern="0" dirty="0">
                    <a:solidFill>
                      <a:schemeClr val="bg1">
                        <a:lumMod val="95000"/>
                      </a:schemeClr>
                    </a:solidFill>
                    <a:latin typeface="Bosch Office Sans"/>
                  </a:rPr>
                  <a:t>System testing</a:t>
                </a:r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7AE4292B-8B50-9CE6-D081-12B75D88FA87}"/>
                  </a:ext>
                </a:extLst>
              </p:cNvPr>
              <p:cNvSpPr/>
              <p:nvPr/>
            </p:nvSpPr>
            <p:spPr>
              <a:xfrm>
                <a:off x="5232563" y="2049943"/>
                <a:ext cx="1773621" cy="537207"/>
              </a:xfrm>
              <a:prstGeom prst="parallelogram">
                <a:avLst>
                  <a:gd name="adj" fmla="val 60217"/>
                </a:avLst>
              </a:prstGeom>
              <a:solidFill>
                <a:srgbClr val="002B49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Acceptance testing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6097BD-5966-661D-C847-2A9F9BEB7418}"/>
                  </a:ext>
                </a:extLst>
              </p:cNvPr>
              <p:cNvSpPr txBox="1"/>
              <p:nvPr/>
            </p:nvSpPr>
            <p:spPr>
              <a:xfrm rot="18048476">
                <a:off x="6331201" y="2556027"/>
                <a:ext cx="990052" cy="260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R="0" algn="ctr" defTabSz="914400" eaLnBrk="1" fontAlgn="auto" latinLnBrk="0" hangingPunct="1">
                  <a:lnSpc>
                    <a:spcPts val="2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Validation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18AC1F-489B-7BDA-1BC0-CB16011BD60F}"/>
                  </a:ext>
                </a:extLst>
              </p:cNvPr>
              <p:cNvSpPr txBox="1"/>
              <p:nvPr/>
            </p:nvSpPr>
            <p:spPr>
              <a:xfrm rot="18048476">
                <a:off x="5523460" y="3943940"/>
                <a:ext cx="990052" cy="260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R="0" algn="ctr" defTabSz="914400" eaLnBrk="1" fontAlgn="auto" latinLnBrk="0" hangingPunct="1">
                  <a:lnSpc>
                    <a:spcPts val="2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DF0024"/>
                    </a:solidFill>
                    <a:effectLst/>
                    <a:uLnTx/>
                    <a:uFillTx/>
                  </a:rPr>
                  <a:t>Verification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0E7AC9-62B7-157B-5D6F-C45958A2AC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816" y="1805578"/>
              <a:ext cx="658209" cy="1102099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4414150-6D40-B3C8-CD92-D937A1420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0045" y="2921520"/>
              <a:ext cx="1101947" cy="1787654"/>
            </a:xfrm>
            <a:prstGeom prst="straightConnector1">
              <a:avLst/>
            </a:prstGeom>
            <a:ln>
              <a:solidFill>
                <a:srgbClr val="DF002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9A90BFF-A3D9-5BDB-44E5-26FC8A767F3A}"/>
              </a:ext>
            </a:extLst>
          </p:cNvPr>
          <p:cNvSpPr txBox="1"/>
          <p:nvPr/>
        </p:nvSpPr>
        <p:spPr>
          <a:xfrm>
            <a:off x="331076" y="1221829"/>
            <a:ext cx="9869214" cy="7999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kern="0" dirty="0">
                <a:solidFill>
                  <a:srgbClr val="000000"/>
                </a:solidFill>
              </a:rPr>
              <a:t>The Verification &amp; Validation (V-model) provides a formal framework for system development to ensure validity.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975350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0B2B8-B7F5-286F-E2F0-83BFDAF89139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General Testing Phases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09322-E1E1-CCAF-8F53-23FB82B4C131}"/>
              </a:ext>
            </a:extLst>
          </p:cNvPr>
          <p:cNvSpPr txBox="1"/>
          <p:nvPr/>
        </p:nvSpPr>
        <p:spPr>
          <a:xfrm>
            <a:off x="331076" y="1221828"/>
            <a:ext cx="9869214" cy="3689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Alpha test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Done after implementation phase, to check if all parameters and limitations are correctly implemented and general functional testing of modelled components. </a:t>
            </a: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kern="0" dirty="0">
                <a:solidFill>
                  <a:srgbClr val="000000"/>
                </a:solidFill>
              </a:rPr>
              <a:t>Beta test </a:t>
            </a:r>
            <a:r>
              <a:rPr lang="en-US" kern="0" dirty="0">
                <a:solidFill>
                  <a:srgbClr val="000000"/>
                </a:solidFill>
              </a:rPr>
              <a:t>: Done after unit and interface testing, involves creation of basic models to check functionality of modelled components working together. </a:t>
            </a: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kern="0" dirty="0">
                <a:solidFill>
                  <a:srgbClr val="000000"/>
                </a:solidFill>
              </a:rPr>
              <a:t>Release test </a:t>
            </a:r>
            <a:r>
              <a:rPr lang="en-US" kern="0" dirty="0">
                <a:solidFill>
                  <a:srgbClr val="000000"/>
                </a:solidFill>
              </a:rPr>
              <a:t>: Validating modelled components by recreating a use case model with the new components.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665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Testing Phases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09322-E1E1-CCAF-8F53-23FB82B4C131}"/>
              </a:ext>
            </a:extLst>
          </p:cNvPr>
          <p:cNvSpPr txBox="1"/>
          <p:nvPr/>
        </p:nvSpPr>
        <p:spPr>
          <a:xfrm>
            <a:off x="331076" y="1221828"/>
            <a:ext cx="9869214" cy="4117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Components Availability:</a:t>
            </a:r>
            <a:r>
              <a:rPr lang="en-US" kern="0" dirty="0">
                <a:solidFill>
                  <a:srgbClr val="000000"/>
                </a:solidFill>
              </a:rPr>
              <a:t> Checking if all TS1 components are modelled as per MTPro.</a:t>
            </a: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kern="0" dirty="0">
                <a:solidFill>
                  <a:srgbClr val="000000"/>
                </a:solidFill>
              </a:rPr>
              <a:t>Verification testing:</a:t>
            </a:r>
            <a:r>
              <a:rPr lang="en-US" kern="0" dirty="0">
                <a:solidFill>
                  <a:srgbClr val="000000"/>
                </a:solidFill>
              </a:rPr>
              <a:t> Consists of </a:t>
            </a:r>
            <a:r>
              <a:rPr lang="en-US" b="1" i="1" kern="0" dirty="0">
                <a:solidFill>
                  <a:srgbClr val="000000"/>
                </a:solidFill>
              </a:rPr>
              <a:t>Unit test</a:t>
            </a:r>
            <a:r>
              <a:rPr lang="en-US" i="1" kern="0" dirty="0">
                <a:solidFill>
                  <a:srgbClr val="000000"/>
                </a:solidFill>
              </a:rPr>
              <a:t> (Parameter Validation &amp; Geometric evaluation)</a:t>
            </a:r>
            <a:r>
              <a:rPr lang="en-US" b="1" i="1" kern="0" dirty="0">
                <a:solidFill>
                  <a:srgbClr val="000000"/>
                </a:solidFill>
              </a:rPr>
              <a:t> </a:t>
            </a:r>
            <a:r>
              <a:rPr lang="en-US" kern="0" dirty="0">
                <a:solidFill>
                  <a:srgbClr val="000000"/>
                </a:solidFill>
              </a:rPr>
              <a:t>and </a:t>
            </a:r>
            <a:r>
              <a:rPr lang="en-US" b="1" i="1" kern="0" dirty="0">
                <a:solidFill>
                  <a:srgbClr val="000000"/>
                </a:solidFill>
              </a:rPr>
              <a:t>Interface test</a:t>
            </a:r>
            <a:r>
              <a:rPr lang="en-US" kern="0" dirty="0">
                <a:solidFill>
                  <a:srgbClr val="000000"/>
                </a:solidFill>
              </a:rPr>
              <a:t>. </a:t>
            </a: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kern="0" dirty="0">
                <a:solidFill>
                  <a:srgbClr val="000000"/>
                </a:solidFill>
              </a:rPr>
              <a:t>Creating demonstration models:</a:t>
            </a:r>
            <a:r>
              <a:rPr lang="en-US" kern="0" dirty="0">
                <a:solidFill>
                  <a:srgbClr val="000000"/>
                </a:solidFill>
              </a:rPr>
              <a:t> Utilizing the modelled components to verify the functionality of the components by creating basic models.</a:t>
            </a: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kern="0" dirty="0">
                <a:solidFill>
                  <a:srgbClr val="000000"/>
                </a:solidFill>
              </a:rPr>
              <a:t>Validation Testing:</a:t>
            </a:r>
            <a:r>
              <a:rPr lang="en-US" kern="0" dirty="0">
                <a:solidFill>
                  <a:srgbClr val="000000"/>
                </a:solidFill>
              </a:rPr>
              <a:t> Testing the entire system by recreating use case model using the TS1 components for validation.</a:t>
            </a: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kern="0" dirty="0">
                <a:solidFill>
                  <a:srgbClr val="000000"/>
                </a:solidFill>
              </a:rPr>
              <a:t>Evaluation of PRM:</a:t>
            </a:r>
            <a:r>
              <a:rPr lang="en-US" kern="0" dirty="0">
                <a:solidFill>
                  <a:srgbClr val="000000"/>
                </a:solidFill>
              </a:rPr>
              <a:t> The developed library components are provided to product management for evaluation.</a:t>
            </a: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L="342900" marR="0" indent="-342900" algn="just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8F6B9E5-3845-C43C-7FCE-AE290429408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38681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1 : Checking Component Availability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195D1-FDBD-AAEE-ADD8-7B7A1444ABD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43" y="1425600"/>
            <a:ext cx="1659706" cy="1659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1921E-D781-4FB6-D55F-7F1EDCBD9C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29" y="1425600"/>
            <a:ext cx="1659706" cy="1659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0216A-A7ED-2A1D-6980-AC66D2E727E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23315" y="1425600"/>
            <a:ext cx="1659706" cy="1659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B9A94-07E1-AB67-5CCA-BDB2F5799F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41301" y="1425600"/>
            <a:ext cx="1659706" cy="1659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B444DD-A96E-EA2E-20C8-E8919246E5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87343" y="3592274"/>
            <a:ext cx="1659706" cy="1659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CC47E-9E18-7A7D-2E96-0110CDB8FA0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105329" y="3592274"/>
            <a:ext cx="1659706" cy="1659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32B0D1-592D-1C9B-9B36-A6D3399CE1B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123315" y="3592274"/>
            <a:ext cx="1659706" cy="1659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55F252-3C0D-38A9-F876-EF82960795D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41301" y="3592274"/>
            <a:ext cx="1659706" cy="1659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DEE3DAF-598A-E7BF-380C-5C1327A3C9DE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323812" y="3203474"/>
            <a:ext cx="1602377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200"/>
              <a:t>Conveyor Unit</a:t>
            </a:r>
          </a:p>
          <a:p>
            <a:pPr fontAlgn="auto">
              <a:spcAft>
                <a:spcPts val="0"/>
              </a:spcAft>
            </a:pPr>
            <a:endParaRPr lang="en-US" sz="1200"/>
          </a:p>
          <a:p>
            <a:pPr fontAlgn="auto">
              <a:spcAft>
                <a:spcPts val="0"/>
              </a:spcAft>
            </a:pP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330944" y="3200290"/>
            <a:ext cx="1208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Section (ST 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498441" y="3200290"/>
            <a:ext cx="10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Drive (AS 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9C59-C020-7D14-ADE4-2D65B75B3881}"/>
              </a:ext>
            </a:extLst>
          </p:cNvPr>
          <p:cNvSpPr txBox="1"/>
          <p:nvPr/>
        </p:nvSpPr>
        <p:spPr>
          <a:xfrm>
            <a:off x="8286903" y="3200289"/>
            <a:ext cx="1514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Return Unit (UM1)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647FA2A-EB3A-BF86-0FE4-D1313A0D910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48684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1 : Checking Component Availability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DEE3DAF-598A-E7BF-380C-5C1327A3C9DE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323812" y="3203474"/>
            <a:ext cx="1208477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Legset (SZ 1)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245500" y="3200290"/>
            <a:ext cx="1486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Legset (two tracks)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401124" y="3200290"/>
            <a:ext cx="1247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Legset (SZ 1/L)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CD228-2661-CC46-D74E-085837B333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64" y="1429908"/>
            <a:ext cx="1247064" cy="166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B32D29-4086-05BF-47D3-5522ED41CC0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44" y="1429908"/>
            <a:ext cx="1247064" cy="166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776F8A-0EDA-79E7-EC43-2EEF7D59B2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24" y="1429908"/>
            <a:ext cx="1247064" cy="166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FD71CE-C6D4-5896-2926-081540320CA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60764" y="3596582"/>
            <a:ext cx="1247064" cy="16627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48B477-183C-8F8F-104F-C178F479D2D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330944" y="3596582"/>
            <a:ext cx="1247064" cy="16627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8237FE-6342-15F9-F57E-1A14D9E14E9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401124" y="3596582"/>
            <a:ext cx="1247064" cy="16627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FA59533-9F7B-ED73-6276-11D21E412DA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327578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1 : Checking Component Availability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DEE3DAF-598A-E7BF-380C-5C1327A3C9DE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184613" y="3107202"/>
            <a:ext cx="1480607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Workpiece Pallet (WT 1/K)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419756" y="3107092"/>
            <a:ext cx="1480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Workpiece Pallet (WT 1/S)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606708" y="3114456"/>
            <a:ext cx="1247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Workpiece Pallet (WT 1/P)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72D05-EBC6-D0FC-7DE8-C62825A1F8A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5801" y="1437285"/>
            <a:ext cx="1658232" cy="1658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E6C18-800B-B19D-55A3-2064E790B2E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44" y="1434428"/>
            <a:ext cx="1658232" cy="1658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92A3C-4B1B-B575-18B0-DACA5F8799D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24" y="1434428"/>
            <a:ext cx="1658232" cy="1658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F2A4A-237C-916D-9373-FA63CB94E0B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95801" y="3597918"/>
            <a:ext cx="1658232" cy="1658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83443-835D-5146-ADE9-3A1CAECC408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330944" y="3597918"/>
            <a:ext cx="1658232" cy="1658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C78BE1-BA28-D39A-D887-CE3D9180B89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401124" y="3597918"/>
            <a:ext cx="1658232" cy="1658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81408AF-6AF9-8AB3-37AC-C234C5615CD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184246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BF35B-28A5-628E-523F-B024EB784C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Phase 1 : Checking Component Availability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BECE2-56D6-945E-815C-253B778D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2C5A4E-0683-1B44-E0F3-74732183CC9B}"/>
              </a:ext>
            </a:extLst>
          </p:cNvPr>
          <p:cNvSpPr txBox="1">
            <a:spLocks/>
          </p:cNvSpPr>
          <p:nvPr/>
        </p:nvSpPr>
        <p:spPr>
          <a:xfrm>
            <a:off x="248497" y="2255453"/>
            <a:ext cx="1659706" cy="1627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/>
              <a:t>Component in MTPro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DEE3DAF-598A-E7BF-380C-5C1327A3C9DE}"/>
              </a:ext>
            </a:extLst>
          </p:cNvPr>
          <p:cNvSpPr txBox="1">
            <a:spLocks/>
          </p:cNvSpPr>
          <p:nvPr/>
        </p:nvSpPr>
        <p:spPr>
          <a:xfrm>
            <a:off x="248497" y="4340763"/>
            <a:ext cx="1659706" cy="373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400" b="1" kern="1200" baseline="0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100" dirty="0">
                <a:solidFill>
                  <a:srgbClr val="002B49"/>
                </a:solidFill>
              </a:rPr>
              <a:t>Modelled Component in VC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3126052-BA84-FFAF-3EE9-6DD30961D34B}"/>
              </a:ext>
            </a:extLst>
          </p:cNvPr>
          <p:cNvSpPr txBox="1">
            <a:spLocks/>
          </p:cNvSpPr>
          <p:nvPr/>
        </p:nvSpPr>
        <p:spPr>
          <a:xfrm>
            <a:off x="2286958" y="3142822"/>
            <a:ext cx="1275918" cy="38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Position Unit (PE 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2C2C2-46DC-080D-F7E6-DA0F9ABB8140}"/>
              </a:ext>
            </a:extLst>
          </p:cNvPr>
          <p:cNvSpPr txBox="1"/>
          <p:nvPr/>
        </p:nvSpPr>
        <p:spPr>
          <a:xfrm>
            <a:off x="4262362" y="3142712"/>
            <a:ext cx="1480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Lift Position Unit (HP 1/P h=15)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6D05A9-CBC0-F3E5-74C3-516B0353B815}"/>
              </a:ext>
            </a:extLst>
          </p:cNvPr>
          <p:cNvSpPr txBox="1"/>
          <p:nvPr/>
        </p:nvSpPr>
        <p:spPr>
          <a:xfrm>
            <a:off x="6378812" y="3150076"/>
            <a:ext cx="1412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Lift Position Unit (HP 1/P h=0…50)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D269A-22EE-45F2-5356-48B489154B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5801" y="1398012"/>
            <a:ext cx="1658232" cy="1658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4EE7A-202F-0471-2B6B-1BB684DC506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44" y="1403320"/>
            <a:ext cx="1412027" cy="1647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0697B8-3249-6E02-738E-88DE3A25EE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24" y="1403320"/>
            <a:ext cx="1412026" cy="1647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1217C7-0185-95A5-504D-96DAA5D8103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95801" y="3698210"/>
            <a:ext cx="1658232" cy="1658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437AE3-81DA-FAF4-4D49-19D22DC80D24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14286"/>
          <a:stretch/>
        </p:blipFill>
        <p:spPr>
          <a:xfrm>
            <a:off x="4330943" y="3709078"/>
            <a:ext cx="1412026" cy="1647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FCB270-16ED-032D-2E13-12E652CD9E45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14263"/>
          <a:stretch/>
        </p:blipFill>
        <p:spPr>
          <a:xfrm>
            <a:off x="6401124" y="3698210"/>
            <a:ext cx="1412026" cy="1646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01CA83C-D51E-96D8-3DE3-5D40756D18E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>
                <a:solidFill>
                  <a:srgbClr val="002B49"/>
                </a:solidFill>
              </a:rPr>
              <a:t>Testing of TS1 Components</a:t>
            </a:r>
          </a:p>
        </p:txBody>
      </p:sp>
    </p:spTree>
    <p:extLst>
      <p:ext uri="{BB962C8B-B14F-4D97-AF65-F5344CB8AC3E}">
        <p14:creationId xmlns:p14="http://schemas.microsoft.com/office/powerpoint/2010/main" val="390289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rexroth"/>
  <p:tag name="MLTEMPLATEVERSION" val="2.0"/>
  <p:tag name="SAXCONVERSION" val="2"/>
  <p:tag name="MLLANGUAGE" val="deu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LowerTriangle"/>
  <p:tag name="SHAPECLASSPROTECTIONTYP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UpperTriangle"/>
  <p:tag name="SHAPECLASSPROTECTIONTYPE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LowerTriangle"/>
  <p:tag name="SHAPECLASSPROTECTIONTYP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UpperTriangle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lide"/>
  <p:tag name="COLORSETGROUPCLASSNAME" val="ColorSetGroup1"/>
  <p:tag name="FONTSETGROUPCLASSNAME" val="FontSetGroup1"/>
  <p:tag name="SHAPECLASSNAME" val="HiddenSubtitle"/>
  <p:tag name="SHAPECLASSPROTECTIONTYPE" val="0"/>
  <p:tag name="ML_SENDTOBACK" val=" 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LowerTriangle"/>
  <p:tag name="SHAPECLASSPROTECTIONTYP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UpperTriangle"/>
  <p:tag name="SHAPECLASSPROTECTIONTYP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Rexroth 2023">
  <a:themeElements>
    <a:clrScheme name="Rexrot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002B49"/>
      </a:accent1>
      <a:accent2>
        <a:srgbClr val="00C8F7"/>
      </a:accent2>
      <a:accent3>
        <a:srgbClr val="A3BAC8"/>
      </a:accent3>
      <a:accent4>
        <a:srgbClr val="91F0FF"/>
      </a:accent4>
      <a:accent5>
        <a:srgbClr val="506E81"/>
      </a:accent5>
      <a:accent6>
        <a:srgbClr val="ED0007"/>
      </a:accent6>
      <a:hlink>
        <a:srgbClr val="002B49"/>
      </a:hlink>
      <a:folHlink>
        <a:srgbClr val="5A7C91"/>
      </a:folHlink>
    </a:clrScheme>
    <a:fontScheme name="Rexroth">
      <a:majorFont>
        <a:latin typeface="Bosch Sans Black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002B49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otx" id="{B42E7B7F-9861-432B-9E51-83B02626C983}" vid="{36667A6F-6AB1-4A48-853E-DE3CA4CBC9A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xroth">
    <a:dk1>
      <a:srgbClr val="000000"/>
    </a:dk1>
    <a:lt1>
      <a:srgbClr val="FFFFFF"/>
    </a:lt1>
    <a:dk2>
      <a:srgbClr val="424C58"/>
    </a:dk2>
    <a:lt2>
      <a:srgbClr val="B2B3B5"/>
    </a:lt2>
    <a:accent1>
      <a:srgbClr val="002B49"/>
    </a:accent1>
    <a:accent2>
      <a:srgbClr val="00C8F7"/>
    </a:accent2>
    <a:accent3>
      <a:srgbClr val="A3BAC8"/>
    </a:accent3>
    <a:accent4>
      <a:srgbClr val="91F0FF"/>
    </a:accent4>
    <a:accent5>
      <a:srgbClr val="506E81"/>
    </a:accent5>
    <a:accent6>
      <a:srgbClr val="ED0007"/>
    </a:accent6>
    <a:hlink>
      <a:srgbClr val="002B49"/>
    </a:hlink>
    <a:folHlink>
      <a:srgbClr val="5A7C91"/>
    </a:folHlink>
  </a:clrScheme>
</a:themeOverride>
</file>

<file path=ppt/theme/themeOverride2.xml><?xml version="1.0" encoding="utf-8"?>
<a:themeOverride xmlns:a="http://schemas.openxmlformats.org/drawingml/2006/main">
  <a:clrScheme name="Rexroth">
    <a:dk1>
      <a:srgbClr val="000000"/>
    </a:dk1>
    <a:lt1>
      <a:srgbClr val="FFFFFF"/>
    </a:lt1>
    <a:dk2>
      <a:srgbClr val="424C58"/>
    </a:dk2>
    <a:lt2>
      <a:srgbClr val="B2B3B5"/>
    </a:lt2>
    <a:accent1>
      <a:srgbClr val="002B49"/>
    </a:accent1>
    <a:accent2>
      <a:srgbClr val="00C8F7"/>
    </a:accent2>
    <a:accent3>
      <a:srgbClr val="A3BAC8"/>
    </a:accent3>
    <a:accent4>
      <a:srgbClr val="91F0FF"/>
    </a:accent4>
    <a:accent5>
      <a:srgbClr val="506E81"/>
    </a:accent5>
    <a:accent6>
      <a:srgbClr val="ED0007"/>
    </a:accent6>
    <a:hlink>
      <a:srgbClr val="002B49"/>
    </a:hlink>
    <a:folHlink>
      <a:srgbClr val="5A7C91"/>
    </a:folHlink>
  </a:clrScheme>
</a:themeOverride>
</file>

<file path=ppt/theme/themeOverride3.xml><?xml version="1.0" encoding="utf-8"?>
<a:themeOverride xmlns:a="http://schemas.openxmlformats.org/drawingml/2006/main">
  <a:clrScheme name="Rexroth">
    <a:dk1>
      <a:srgbClr val="000000"/>
    </a:dk1>
    <a:lt1>
      <a:srgbClr val="FFFFFF"/>
    </a:lt1>
    <a:dk2>
      <a:srgbClr val="424C58"/>
    </a:dk2>
    <a:lt2>
      <a:srgbClr val="B2B3B5"/>
    </a:lt2>
    <a:accent1>
      <a:srgbClr val="002B49"/>
    </a:accent1>
    <a:accent2>
      <a:srgbClr val="00C8F7"/>
    </a:accent2>
    <a:accent3>
      <a:srgbClr val="A3BAC8"/>
    </a:accent3>
    <a:accent4>
      <a:srgbClr val="91F0FF"/>
    </a:accent4>
    <a:accent5>
      <a:srgbClr val="506E81"/>
    </a:accent5>
    <a:accent6>
      <a:srgbClr val="ED0007"/>
    </a:accent6>
    <a:hlink>
      <a:srgbClr val="002B49"/>
    </a:hlink>
    <a:folHlink>
      <a:srgbClr val="5A7C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DC-AT/ESP1</OrgInhalt>
      <Wert>DC-AT/ESP1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Footer</Sektion>
      <Reihenfolge/>
    </Variable>
    <Variable>
      <Name>confidentiality</Name>
      <OrgInhalt/>
      <Wert/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Footer</Sektion>
      <Reihenfolge>0</Reihenfolge>
    </Variable>
    <Variable>
      <Name>copyright</Name>
      <OrgInhalt>© Bosch Rexroth AG 2023. Alle Rechte vorbehalten, auch bzgl. jeder Verfügung, Verwertung, Reproduktion, Bearbeitung, Weitergabe sowie für den Fall von Schutzrechtsanmeldungen.</OrgInhalt>
      <Wert>© Bosch Rexroth AG 2023.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VariableVor>dateformat</VariableVor>
        <VariableVor>repositoryremark</VariableVor>
        <Zwischen> | </Zwischen>
        <VariableNach>copyright</VariableNach>
      </Trenner>
      <InDokument>True</InDokument>
      <Sektion>Footer</Sektion>
      <Reihenfolge/>
    </Variable>
    <Variable>
      <Name>dateformat</Name>
      <OrgInhalt>06.06.2023</OrgInhalt>
      <Wert>06.06.2023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Footer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Footer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VariableVor>dateformat</VariableVor>
        <Zwischen> | </Zwischen>
        <VariableNach>repositoryremark</VariableNach>
      </Trenner>
      <InDokument>True</InDokument>
      <Sektion>Footer</Sektion>
      <Reihenfolge>0</Reihenfolge>
    </Variable>
  </Variablen>
</saxML>
</file>

<file path=customXml/item2.xml><?xml version="1.0" encoding="utf-8"?>
<sax_Colors>
  <Line size="7">
    <Color val="0066A2"/>
    <Color val="0082AE"/>
    <Color val="2A958D"/>
    <Color val="67A356"/>
  </Line>
  <Line size="7">
    <Color val="EBD417"/>
    <Color val="F36716"/>
  </Line>
</sax_Colors>
</file>

<file path=customXml/itemProps1.xml><?xml version="1.0" encoding="utf-8"?>
<ds:datastoreItem xmlns:ds="http://schemas.openxmlformats.org/officeDocument/2006/customXml" ds:itemID="{F380EBFA-E2FD-45DD-8CA9-AEA47FCF9342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886</Words>
  <Application>Microsoft Office PowerPoint</Application>
  <PresentationFormat>Custom</PresentationFormat>
  <Paragraphs>164</Paragraphs>
  <Slides>17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Bosch Office Sans</vt:lpstr>
      <vt:lpstr>Bosch Sans Black</vt:lpstr>
      <vt:lpstr>Calibri</vt:lpstr>
      <vt:lpstr>Wingdings</vt:lpstr>
      <vt:lpstr>Wingdings 3</vt:lpstr>
      <vt:lpstr>Rexroth 2023</vt:lpstr>
      <vt:lpstr>TS1 Components Testing</vt:lpstr>
      <vt:lpstr>Overview</vt:lpstr>
      <vt:lpstr>V-model  for Library development</vt:lpstr>
      <vt:lpstr>General Testing Phases</vt:lpstr>
      <vt:lpstr>Testing Phases</vt:lpstr>
      <vt:lpstr>Phase 1 : Checking Component Availability for Testing</vt:lpstr>
      <vt:lpstr>Phase 1 : Checking Component Availability for Testing</vt:lpstr>
      <vt:lpstr>Phase 1 : Checking Component Availability for Testing</vt:lpstr>
      <vt:lpstr>Phase 1 : Checking Component Availability for Testing</vt:lpstr>
      <vt:lpstr>Phase 1 : Checking Component Availability for Testing</vt:lpstr>
      <vt:lpstr>Phase 1 : Checking Component Availability for Testing</vt:lpstr>
      <vt:lpstr>Phase 1 : Checking Component Availability for Testing</vt:lpstr>
      <vt:lpstr>Phase 1 : Checking Component Availability for Testing</vt:lpstr>
      <vt:lpstr>Phase 2 : Verification Testing</vt:lpstr>
      <vt:lpstr>Phase 2 : Verification Testing</vt:lpstr>
      <vt:lpstr>Phase 2 : Verification Testing</vt:lpstr>
      <vt:lpstr>Phase 3 : Creating basic demonstration models</vt:lpstr>
    </vt:vector>
  </TitlesOfParts>
  <Company>Robert Bosch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DC-AT/ESP WS Recycling Solution Sets</dc:title>
  <dc:creator>Krieger Sebastian A (DC-AT/ESP1)</dc:creator>
  <cp:lastModifiedBy>Sunil Sooraj (DC-AT/ESP1)</cp:lastModifiedBy>
  <cp:revision>371</cp:revision>
  <dcterms:created xsi:type="dcterms:W3CDTF">2023-06-06T06:21:51Z</dcterms:created>
  <dcterms:modified xsi:type="dcterms:W3CDTF">2024-10-29T14:20:23Z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